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</p:sldIdLst>
  <p:sldSz cx="6858000" cy="9906000" type="A4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A8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>
        <p:scale>
          <a:sx n="152" d="100"/>
          <a:sy n="152" d="100"/>
        </p:scale>
        <p:origin x="-840" y="496"/>
      </p:cViewPr>
      <p:guideLst>
        <p:guide orient="horz" pos="3120"/>
        <p:guide pos="22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emf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/>
          <p:cNvGrpSpPr/>
          <p:nvPr userDrawn="1"/>
        </p:nvGrpSpPr>
        <p:grpSpPr>
          <a:xfrm>
            <a:off x="60130" y="237670"/>
            <a:ext cx="6797870" cy="9170788"/>
            <a:chOff x="136330" y="241030"/>
            <a:chExt cx="6536413" cy="9170788"/>
          </a:xfrm>
        </p:grpSpPr>
        <p:sp>
          <p:nvSpPr>
            <p:cNvPr id="7" name="object 20"/>
            <p:cNvSpPr txBox="1"/>
            <p:nvPr userDrawn="1"/>
          </p:nvSpPr>
          <p:spPr>
            <a:xfrm>
              <a:off x="2370292" y="985089"/>
              <a:ext cx="1703015" cy="15667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8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 Length     Wide     Height      Weight</a:t>
              </a:r>
              <a:endParaRPr lang="en-GB" sz="8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" name="object 3"/>
            <p:cNvSpPr/>
            <p:nvPr userDrawn="1"/>
          </p:nvSpPr>
          <p:spPr>
            <a:xfrm>
              <a:off x="3927340" y="1558583"/>
              <a:ext cx="2540898" cy="781116"/>
            </a:xfrm>
            <a:custGeom>
              <a:avLst/>
              <a:gdLst/>
              <a:ahLst/>
              <a:cxnLst/>
              <a:rect l="l" t="t" r="r" b="b"/>
              <a:pathLst>
                <a:path w="2842259" h="873760">
                  <a:moveTo>
                    <a:pt x="66738" y="0"/>
                  </a:moveTo>
                  <a:lnTo>
                    <a:pt x="40762" y="5245"/>
                  </a:lnTo>
                  <a:lnTo>
                    <a:pt x="19548" y="19548"/>
                  </a:lnTo>
                  <a:lnTo>
                    <a:pt x="5245" y="40762"/>
                  </a:lnTo>
                  <a:lnTo>
                    <a:pt x="0" y="66738"/>
                  </a:lnTo>
                  <a:lnTo>
                    <a:pt x="0" y="806780"/>
                  </a:lnTo>
                  <a:lnTo>
                    <a:pt x="5245" y="832761"/>
                  </a:lnTo>
                  <a:lnTo>
                    <a:pt x="19548" y="853974"/>
                  </a:lnTo>
                  <a:lnTo>
                    <a:pt x="40762" y="868275"/>
                  </a:lnTo>
                  <a:lnTo>
                    <a:pt x="66738" y="873518"/>
                  </a:lnTo>
                  <a:lnTo>
                    <a:pt x="2775064" y="873518"/>
                  </a:lnTo>
                  <a:lnTo>
                    <a:pt x="2801047" y="868275"/>
                  </a:lnTo>
                  <a:lnTo>
                    <a:pt x="2822265" y="853974"/>
                  </a:lnTo>
                  <a:lnTo>
                    <a:pt x="2836570" y="832761"/>
                  </a:lnTo>
                  <a:lnTo>
                    <a:pt x="2841815" y="806780"/>
                  </a:lnTo>
                  <a:lnTo>
                    <a:pt x="2841815" y="66738"/>
                  </a:lnTo>
                  <a:lnTo>
                    <a:pt x="2836570" y="40762"/>
                  </a:lnTo>
                  <a:lnTo>
                    <a:pt x="2822265" y="19548"/>
                  </a:lnTo>
                  <a:lnTo>
                    <a:pt x="2801047" y="5245"/>
                  </a:lnTo>
                  <a:lnTo>
                    <a:pt x="2775064" y="0"/>
                  </a:lnTo>
                  <a:lnTo>
                    <a:pt x="66738" y="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latin typeface="DaxPro" panose="020B0504030101020102" pitchFamily="34" charset="0"/>
              </a:endParaRPr>
            </a:p>
          </p:txBody>
        </p:sp>
        <p:sp>
          <p:nvSpPr>
            <p:cNvPr id="9" name="object 6"/>
            <p:cNvSpPr/>
            <p:nvPr userDrawn="1"/>
          </p:nvSpPr>
          <p:spPr>
            <a:xfrm>
              <a:off x="3925708" y="2554134"/>
              <a:ext cx="2543169" cy="1248877"/>
            </a:xfrm>
            <a:custGeom>
              <a:avLst/>
              <a:gdLst/>
              <a:ahLst/>
              <a:cxnLst/>
              <a:rect l="l" t="t" r="r" b="b"/>
              <a:pathLst>
                <a:path w="2844800" h="1473200">
                  <a:moveTo>
                    <a:pt x="2772473" y="1473199"/>
                  </a:moveTo>
                  <a:lnTo>
                    <a:pt x="72339" y="1473199"/>
                  </a:lnTo>
                  <a:lnTo>
                    <a:pt x="44180" y="1467515"/>
                  </a:lnTo>
                  <a:lnTo>
                    <a:pt x="21186" y="1452013"/>
                  </a:lnTo>
                  <a:lnTo>
                    <a:pt x="5684" y="1429019"/>
                  </a:lnTo>
                  <a:lnTo>
                    <a:pt x="0" y="1400860"/>
                  </a:lnTo>
                  <a:lnTo>
                    <a:pt x="0" y="72339"/>
                  </a:lnTo>
                  <a:lnTo>
                    <a:pt x="5684" y="44180"/>
                  </a:lnTo>
                  <a:lnTo>
                    <a:pt x="21186" y="21186"/>
                  </a:lnTo>
                  <a:lnTo>
                    <a:pt x="44180" y="5684"/>
                  </a:lnTo>
                  <a:lnTo>
                    <a:pt x="72339" y="0"/>
                  </a:lnTo>
                  <a:lnTo>
                    <a:pt x="2772473" y="0"/>
                  </a:lnTo>
                  <a:lnTo>
                    <a:pt x="2800630" y="5684"/>
                  </a:lnTo>
                  <a:lnTo>
                    <a:pt x="2823619" y="21186"/>
                  </a:lnTo>
                  <a:lnTo>
                    <a:pt x="2839117" y="44180"/>
                  </a:lnTo>
                  <a:lnTo>
                    <a:pt x="2844800" y="72339"/>
                  </a:lnTo>
                  <a:lnTo>
                    <a:pt x="2844800" y="1400860"/>
                  </a:lnTo>
                  <a:lnTo>
                    <a:pt x="2839117" y="1429019"/>
                  </a:lnTo>
                  <a:lnTo>
                    <a:pt x="2823619" y="1452013"/>
                  </a:lnTo>
                  <a:lnTo>
                    <a:pt x="2800630" y="1467515"/>
                  </a:lnTo>
                  <a:lnTo>
                    <a:pt x="2772473" y="14731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latin typeface="DaxPro" panose="020B0504030101020102" pitchFamily="34" charset="0"/>
              </a:endParaRPr>
            </a:p>
          </p:txBody>
        </p:sp>
        <p:sp>
          <p:nvSpPr>
            <p:cNvPr id="10" name="object 7"/>
            <p:cNvSpPr/>
            <p:nvPr userDrawn="1"/>
          </p:nvSpPr>
          <p:spPr>
            <a:xfrm>
              <a:off x="3925713" y="4030939"/>
              <a:ext cx="2543169" cy="1248877"/>
            </a:xfrm>
            <a:custGeom>
              <a:avLst/>
              <a:gdLst/>
              <a:ahLst/>
              <a:cxnLst/>
              <a:rect l="l" t="t" r="r" b="b"/>
              <a:pathLst>
                <a:path w="2844800" h="1473200">
                  <a:moveTo>
                    <a:pt x="2773845" y="1473200"/>
                  </a:moveTo>
                  <a:lnTo>
                    <a:pt x="70954" y="1473200"/>
                  </a:lnTo>
                  <a:lnTo>
                    <a:pt x="43333" y="1467624"/>
                  </a:lnTo>
                  <a:lnTo>
                    <a:pt x="20780" y="1452419"/>
                  </a:lnTo>
                  <a:lnTo>
                    <a:pt x="5575" y="1429866"/>
                  </a:lnTo>
                  <a:lnTo>
                    <a:pt x="0" y="1402245"/>
                  </a:lnTo>
                  <a:lnTo>
                    <a:pt x="0" y="70954"/>
                  </a:lnTo>
                  <a:lnTo>
                    <a:pt x="5575" y="43333"/>
                  </a:lnTo>
                  <a:lnTo>
                    <a:pt x="20780" y="20780"/>
                  </a:lnTo>
                  <a:lnTo>
                    <a:pt x="43333" y="5575"/>
                  </a:lnTo>
                  <a:lnTo>
                    <a:pt x="70954" y="0"/>
                  </a:lnTo>
                  <a:lnTo>
                    <a:pt x="2773845" y="0"/>
                  </a:lnTo>
                  <a:lnTo>
                    <a:pt x="2801466" y="5575"/>
                  </a:lnTo>
                  <a:lnTo>
                    <a:pt x="2824019" y="20780"/>
                  </a:lnTo>
                  <a:lnTo>
                    <a:pt x="2839224" y="43333"/>
                  </a:lnTo>
                  <a:lnTo>
                    <a:pt x="2844800" y="70954"/>
                  </a:lnTo>
                  <a:lnTo>
                    <a:pt x="2844800" y="1402245"/>
                  </a:lnTo>
                  <a:lnTo>
                    <a:pt x="2839224" y="1429866"/>
                  </a:lnTo>
                  <a:lnTo>
                    <a:pt x="2824019" y="1452419"/>
                  </a:lnTo>
                  <a:lnTo>
                    <a:pt x="2801466" y="1467624"/>
                  </a:lnTo>
                  <a:lnTo>
                    <a:pt x="2773845" y="147320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latin typeface="DaxPro" panose="020B0504030101020102" pitchFamily="34" charset="0"/>
              </a:endParaRPr>
            </a:p>
          </p:txBody>
        </p:sp>
        <p:sp>
          <p:nvSpPr>
            <p:cNvPr id="11" name="object 8"/>
            <p:cNvSpPr/>
            <p:nvPr userDrawn="1"/>
          </p:nvSpPr>
          <p:spPr>
            <a:xfrm>
              <a:off x="655926" y="2551726"/>
              <a:ext cx="3133547" cy="2724824"/>
            </a:xfrm>
            <a:custGeom>
              <a:avLst/>
              <a:gdLst/>
              <a:ahLst/>
              <a:cxnLst/>
              <a:rect l="l" t="t" r="r" b="b"/>
              <a:pathLst>
                <a:path w="3505200" h="3048000">
                  <a:moveTo>
                    <a:pt x="3432581" y="3047999"/>
                  </a:moveTo>
                  <a:lnTo>
                    <a:pt x="72605" y="3047999"/>
                  </a:lnTo>
                  <a:lnTo>
                    <a:pt x="44341" y="3042293"/>
                  </a:lnTo>
                  <a:lnTo>
                    <a:pt x="21262" y="3026730"/>
                  </a:lnTo>
                  <a:lnTo>
                    <a:pt x="5704" y="3003648"/>
                  </a:lnTo>
                  <a:lnTo>
                    <a:pt x="0" y="2975381"/>
                  </a:lnTo>
                  <a:lnTo>
                    <a:pt x="0" y="72605"/>
                  </a:lnTo>
                  <a:lnTo>
                    <a:pt x="5704" y="44346"/>
                  </a:lnTo>
                  <a:lnTo>
                    <a:pt x="21262" y="21267"/>
                  </a:lnTo>
                  <a:lnTo>
                    <a:pt x="44341" y="5706"/>
                  </a:lnTo>
                  <a:lnTo>
                    <a:pt x="72605" y="0"/>
                  </a:lnTo>
                  <a:lnTo>
                    <a:pt x="3432581" y="0"/>
                  </a:lnTo>
                  <a:lnTo>
                    <a:pt x="3460848" y="5706"/>
                  </a:lnTo>
                  <a:lnTo>
                    <a:pt x="3483930" y="21267"/>
                  </a:lnTo>
                  <a:lnTo>
                    <a:pt x="3499493" y="44346"/>
                  </a:lnTo>
                  <a:lnTo>
                    <a:pt x="3505200" y="72605"/>
                  </a:lnTo>
                  <a:lnTo>
                    <a:pt x="3505200" y="2975381"/>
                  </a:lnTo>
                  <a:lnTo>
                    <a:pt x="3499493" y="3003648"/>
                  </a:lnTo>
                  <a:lnTo>
                    <a:pt x="3483930" y="3026730"/>
                  </a:lnTo>
                  <a:lnTo>
                    <a:pt x="3460848" y="3042293"/>
                  </a:lnTo>
                  <a:lnTo>
                    <a:pt x="3432581" y="30479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latin typeface="DaxPro" panose="020B0504030101020102" pitchFamily="34" charset="0"/>
              </a:endParaRPr>
            </a:p>
          </p:txBody>
        </p:sp>
        <p:sp>
          <p:nvSpPr>
            <p:cNvPr id="12" name="object 9"/>
            <p:cNvSpPr/>
            <p:nvPr userDrawn="1"/>
          </p:nvSpPr>
          <p:spPr>
            <a:xfrm>
              <a:off x="655925" y="7093100"/>
              <a:ext cx="5812957" cy="1646248"/>
            </a:xfrm>
            <a:custGeom>
              <a:avLst/>
              <a:gdLst/>
              <a:ahLst/>
              <a:cxnLst/>
              <a:rect l="l" t="t" r="r" b="b"/>
              <a:pathLst>
                <a:path w="6502400" h="1841500">
                  <a:moveTo>
                    <a:pt x="6431445" y="1841499"/>
                  </a:moveTo>
                  <a:lnTo>
                    <a:pt x="70954" y="1841499"/>
                  </a:lnTo>
                  <a:lnTo>
                    <a:pt x="43333" y="1835924"/>
                  </a:lnTo>
                  <a:lnTo>
                    <a:pt x="20780" y="1820719"/>
                  </a:lnTo>
                  <a:lnTo>
                    <a:pt x="5575" y="1798166"/>
                  </a:lnTo>
                  <a:lnTo>
                    <a:pt x="0" y="1770545"/>
                  </a:lnTo>
                  <a:lnTo>
                    <a:pt x="0" y="70954"/>
                  </a:lnTo>
                  <a:lnTo>
                    <a:pt x="5575" y="43333"/>
                  </a:lnTo>
                  <a:lnTo>
                    <a:pt x="20780" y="20780"/>
                  </a:lnTo>
                  <a:lnTo>
                    <a:pt x="43333" y="5575"/>
                  </a:lnTo>
                  <a:lnTo>
                    <a:pt x="70954" y="0"/>
                  </a:lnTo>
                  <a:lnTo>
                    <a:pt x="6431445" y="0"/>
                  </a:lnTo>
                  <a:lnTo>
                    <a:pt x="6459066" y="5575"/>
                  </a:lnTo>
                  <a:lnTo>
                    <a:pt x="6481619" y="20780"/>
                  </a:lnTo>
                  <a:lnTo>
                    <a:pt x="6496824" y="43333"/>
                  </a:lnTo>
                  <a:lnTo>
                    <a:pt x="6502400" y="70954"/>
                  </a:lnTo>
                  <a:lnTo>
                    <a:pt x="6502400" y="1770545"/>
                  </a:lnTo>
                  <a:lnTo>
                    <a:pt x="6496824" y="1798166"/>
                  </a:lnTo>
                  <a:lnTo>
                    <a:pt x="6481619" y="1820719"/>
                  </a:lnTo>
                  <a:lnTo>
                    <a:pt x="6459066" y="1835924"/>
                  </a:lnTo>
                  <a:lnTo>
                    <a:pt x="6431445" y="18414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latin typeface="DaxPro" panose="020B0504030101020102" pitchFamily="34" charset="0"/>
              </a:endParaRPr>
            </a:p>
          </p:txBody>
        </p:sp>
        <p:sp>
          <p:nvSpPr>
            <p:cNvPr id="13" name="object 10"/>
            <p:cNvSpPr/>
            <p:nvPr userDrawn="1"/>
          </p:nvSpPr>
          <p:spPr>
            <a:xfrm>
              <a:off x="632587" y="8927202"/>
              <a:ext cx="5812957" cy="454137"/>
            </a:xfrm>
            <a:custGeom>
              <a:avLst/>
              <a:gdLst/>
              <a:ahLst/>
              <a:cxnLst/>
              <a:rect l="l" t="t" r="r" b="b"/>
              <a:pathLst>
                <a:path w="6502400" h="508000">
                  <a:moveTo>
                    <a:pt x="6429514" y="508000"/>
                  </a:moveTo>
                  <a:lnTo>
                    <a:pt x="72898" y="508000"/>
                  </a:lnTo>
                  <a:lnTo>
                    <a:pt x="44523" y="502273"/>
                  </a:lnTo>
                  <a:lnTo>
                    <a:pt x="21351" y="486654"/>
                  </a:lnTo>
                  <a:lnTo>
                    <a:pt x="5728" y="463487"/>
                  </a:lnTo>
                  <a:lnTo>
                    <a:pt x="0" y="435114"/>
                  </a:lnTo>
                  <a:lnTo>
                    <a:pt x="0" y="72885"/>
                  </a:lnTo>
                  <a:lnTo>
                    <a:pt x="5728" y="44512"/>
                  </a:lnTo>
                  <a:lnTo>
                    <a:pt x="21351" y="21345"/>
                  </a:lnTo>
                  <a:lnTo>
                    <a:pt x="44523" y="5726"/>
                  </a:lnTo>
                  <a:lnTo>
                    <a:pt x="72898" y="0"/>
                  </a:lnTo>
                  <a:lnTo>
                    <a:pt x="6429514" y="0"/>
                  </a:lnTo>
                  <a:lnTo>
                    <a:pt x="6457887" y="5726"/>
                  </a:lnTo>
                  <a:lnTo>
                    <a:pt x="6481054" y="21345"/>
                  </a:lnTo>
                  <a:lnTo>
                    <a:pt x="6496673" y="44512"/>
                  </a:lnTo>
                  <a:lnTo>
                    <a:pt x="6502400" y="72885"/>
                  </a:lnTo>
                  <a:lnTo>
                    <a:pt x="6502400" y="435114"/>
                  </a:lnTo>
                  <a:lnTo>
                    <a:pt x="6496673" y="463487"/>
                  </a:lnTo>
                  <a:lnTo>
                    <a:pt x="6481054" y="486654"/>
                  </a:lnTo>
                  <a:lnTo>
                    <a:pt x="6457887" y="502273"/>
                  </a:lnTo>
                  <a:lnTo>
                    <a:pt x="6429514" y="50800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latin typeface="DaxPro" panose="020B0504030101020102" pitchFamily="34" charset="0"/>
              </a:endParaRPr>
            </a:p>
          </p:txBody>
        </p:sp>
        <p:pic>
          <p:nvPicPr>
            <p:cNvPr id="14" name="object 14"/>
            <p:cNvPicPr/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35398" y="909433"/>
              <a:ext cx="903230" cy="439328"/>
            </a:xfrm>
            <a:prstGeom prst="rect">
              <a:avLst/>
            </a:prstGeom>
          </p:spPr>
        </p:pic>
        <p:sp>
          <p:nvSpPr>
            <p:cNvPr id="15" name="object 37"/>
            <p:cNvSpPr txBox="1"/>
            <p:nvPr userDrawn="1"/>
          </p:nvSpPr>
          <p:spPr>
            <a:xfrm>
              <a:off x="136330" y="1971993"/>
              <a:ext cx="432091" cy="7439825"/>
            </a:xfrm>
            <a:prstGeom prst="rect">
              <a:avLst/>
            </a:prstGeom>
          </p:spPr>
          <p:txBody>
            <a:bodyPr vert="vert270" wrap="square" lIns="0" tIns="0" rIns="0" bIns="0" rtlCol="0">
              <a:spAutoFit/>
            </a:bodyPr>
            <a:lstStyle/>
            <a:p>
              <a:pPr marL="12700">
                <a:lnSpc>
                  <a:spcPts val="3629"/>
                </a:lnSpc>
              </a:pPr>
              <a:r>
                <a:rPr sz="2400" b="1" spc="-5" dirty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European </a:t>
              </a:r>
              <a:r>
                <a:rPr sz="2400" b="1" spc="-15" dirty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Cargo</a:t>
              </a:r>
              <a:r>
                <a:rPr sz="2400" b="1" spc="-5" dirty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 </a:t>
              </a:r>
              <a:r>
                <a:rPr sz="2400" b="1" spc="5" dirty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Safety</a:t>
              </a:r>
              <a:r>
                <a:rPr sz="2400" b="1" spc="-5" dirty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 </a:t>
              </a:r>
              <a:r>
                <a:rPr sz="2400" b="1" spc="-15" dirty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Card</a:t>
              </a:r>
              <a:r>
                <a:rPr sz="2400" b="1" spc="20" dirty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 </a:t>
              </a:r>
              <a:r>
                <a:rPr lang="es-ES_tradnl" sz="2400" b="1" spc="20" dirty="0" smtClean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  </a:t>
              </a:r>
              <a:r>
                <a:rPr lang="es-ES_tradnl" sz="1800" b="1" spc="10" dirty="0" smtClean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Standard</a:t>
              </a:r>
              <a:r>
                <a:rPr sz="1800" b="1" spc="10" dirty="0" smtClean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:</a:t>
              </a:r>
              <a:r>
                <a:rPr sz="1800" b="1" dirty="0" smtClean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 </a:t>
              </a:r>
              <a:r>
                <a:rPr sz="1800" b="1" spc="20" dirty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EUMOS</a:t>
              </a:r>
              <a:r>
                <a:rPr sz="1800" b="1" dirty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 </a:t>
              </a:r>
              <a:r>
                <a:rPr sz="1800" b="1" spc="15" dirty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40674</a:t>
              </a:r>
              <a:endParaRPr sz="1800" dirty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endParaRPr>
            </a:p>
          </p:txBody>
        </p:sp>
        <p:pic>
          <p:nvPicPr>
            <p:cNvPr id="16" name="object 41"/>
            <p:cNvPicPr/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3294487" y="1603716"/>
              <a:ext cx="331467" cy="407903"/>
            </a:xfrm>
            <a:prstGeom prst="rect">
              <a:avLst/>
            </a:prstGeom>
          </p:spPr>
        </p:pic>
        <p:pic>
          <p:nvPicPr>
            <p:cNvPr id="17" name="object 52"/>
            <p:cNvPicPr/>
            <p:nvPr userDrawn="1"/>
          </p:nvPicPr>
          <p:blipFill>
            <a:blip r:embed="rId4" cstate="print"/>
            <a:stretch>
              <a:fillRect/>
            </a:stretch>
          </p:blipFill>
          <p:spPr>
            <a:xfrm>
              <a:off x="752428" y="1644169"/>
              <a:ext cx="476844" cy="327824"/>
            </a:xfrm>
            <a:prstGeom prst="rect">
              <a:avLst/>
            </a:prstGeom>
          </p:spPr>
        </p:pic>
        <p:pic>
          <p:nvPicPr>
            <p:cNvPr id="18" name="object 53"/>
            <p:cNvPicPr/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1331453" y="1512896"/>
              <a:ext cx="533610" cy="533603"/>
            </a:xfrm>
            <a:prstGeom prst="rect">
              <a:avLst/>
            </a:prstGeom>
          </p:spPr>
        </p:pic>
        <p:pic>
          <p:nvPicPr>
            <p:cNvPr id="19" name="object 54"/>
            <p:cNvPicPr/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1955892" y="1512888"/>
              <a:ext cx="533610" cy="533611"/>
            </a:xfrm>
            <a:prstGeom prst="rect">
              <a:avLst/>
            </a:prstGeom>
          </p:spPr>
        </p:pic>
        <p:pic>
          <p:nvPicPr>
            <p:cNvPr id="20" name="object 55"/>
            <p:cNvPicPr/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2591684" y="1512888"/>
              <a:ext cx="533610" cy="533611"/>
            </a:xfrm>
            <a:prstGeom prst="rect">
              <a:avLst/>
            </a:prstGeom>
          </p:spPr>
        </p:pic>
        <p:pic>
          <p:nvPicPr>
            <p:cNvPr id="21" name="object 56"/>
            <p:cNvPicPr/>
            <p:nvPr userDrawn="1"/>
          </p:nvPicPr>
          <p:blipFill>
            <a:blip r:embed="rId6" cstate="print"/>
            <a:stretch>
              <a:fillRect/>
            </a:stretch>
          </p:blipFill>
          <p:spPr>
            <a:xfrm>
              <a:off x="1331453" y="1796724"/>
              <a:ext cx="510904" cy="287431"/>
            </a:xfrm>
            <a:prstGeom prst="rect">
              <a:avLst/>
            </a:prstGeom>
          </p:spPr>
        </p:pic>
        <p:grpSp>
          <p:nvGrpSpPr>
            <p:cNvPr id="22" name="object 57"/>
            <p:cNvGrpSpPr/>
            <p:nvPr userDrawn="1"/>
          </p:nvGrpSpPr>
          <p:grpSpPr>
            <a:xfrm>
              <a:off x="1955892" y="1796723"/>
              <a:ext cx="556318" cy="333223"/>
              <a:chOff x="2171700" y="1981202"/>
              <a:chExt cx="622300" cy="372745"/>
            </a:xfrm>
          </p:grpSpPr>
          <p:pic>
            <p:nvPicPr>
              <p:cNvPr id="23" name="object 58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171700" y="1981202"/>
                <a:ext cx="571500" cy="321522"/>
              </a:xfrm>
              <a:prstGeom prst="rect">
                <a:avLst/>
              </a:prstGeom>
            </p:spPr>
          </p:pic>
          <p:pic>
            <p:nvPicPr>
              <p:cNvPr id="24" name="object 59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222500" y="2032012"/>
                <a:ext cx="571499" cy="321512"/>
              </a:xfrm>
              <a:prstGeom prst="rect">
                <a:avLst/>
              </a:prstGeom>
            </p:spPr>
          </p:pic>
        </p:grpSp>
        <p:grpSp>
          <p:nvGrpSpPr>
            <p:cNvPr id="25" name="object 60"/>
            <p:cNvGrpSpPr/>
            <p:nvPr userDrawn="1"/>
          </p:nvGrpSpPr>
          <p:grpSpPr>
            <a:xfrm>
              <a:off x="2568977" y="1762663"/>
              <a:ext cx="567672" cy="367284"/>
              <a:chOff x="2857500" y="1943102"/>
              <a:chExt cx="635000" cy="410845"/>
            </a:xfrm>
          </p:grpSpPr>
          <p:pic>
            <p:nvPicPr>
              <p:cNvPr id="26" name="object 61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895600" y="1981202"/>
                <a:ext cx="571500" cy="321522"/>
              </a:xfrm>
              <a:prstGeom prst="rect">
                <a:avLst/>
              </a:prstGeom>
            </p:spPr>
          </p:pic>
          <p:pic>
            <p:nvPicPr>
              <p:cNvPr id="27" name="object 62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921000" y="2032012"/>
                <a:ext cx="571499" cy="321512"/>
              </a:xfrm>
              <a:prstGeom prst="rect">
                <a:avLst/>
              </a:prstGeom>
            </p:spPr>
          </p:pic>
          <p:pic>
            <p:nvPicPr>
              <p:cNvPr id="28" name="object 63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857500" y="1943102"/>
                <a:ext cx="571500" cy="321522"/>
              </a:xfrm>
              <a:prstGeom prst="rect">
                <a:avLst/>
              </a:prstGeom>
            </p:spPr>
          </p:pic>
        </p:grpSp>
        <p:sp>
          <p:nvSpPr>
            <p:cNvPr id="29" name="object 3">
              <a:extLst>
                <a:ext uri="{FF2B5EF4-FFF2-40B4-BE49-F238E27FC236}">
                  <a16:creationId xmlns="" xmlns:a16="http://schemas.microsoft.com/office/drawing/2014/main" id="{ACCA163E-A81A-A940-B632-8C7C5850B250}"/>
                </a:ext>
              </a:extLst>
            </p:cNvPr>
            <p:cNvSpPr/>
            <p:nvPr userDrawn="1"/>
          </p:nvSpPr>
          <p:spPr>
            <a:xfrm>
              <a:off x="643100" y="1549219"/>
              <a:ext cx="3133547" cy="781116"/>
            </a:xfrm>
            <a:custGeom>
              <a:avLst/>
              <a:gdLst/>
              <a:ahLst/>
              <a:cxnLst/>
              <a:rect l="l" t="t" r="r" b="b"/>
              <a:pathLst>
                <a:path w="2842259" h="873760">
                  <a:moveTo>
                    <a:pt x="66738" y="0"/>
                  </a:moveTo>
                  <a:lnTo>
                    <a:pt x="40762" y="5245"/>
                  </a:lnTo>
                  <a:lnTo>
                    <a:pt x="19548" y="19548"/>
                  </a:lnTo>
                  <a:lnTo>
                    <a:pt x="5245" y="40762"/>
                  </a:lnTo>
                  <a:lnTo>
                    <a:pt x="0" y="66738"/>
                  </a:lnTo>
                  <a:lnTo>
                    <a:pt x="0" y="806780"/>
                  </a:lnTo>
                  <a:lnTo>
                    <a:pt x="5245" y="832761"/>
                  </a:lnTo>
                  <a:lnTo>
                    <a:pt x="19548" y="853974"/>
                  </a:lnTo>
                  <a:lnTo>
                    <a:pt x="40762" y="868275"/>
                  </a:lnTo>
                  <a:lnTo>
                    <a:pt x="66738" y="873518"/>
                  </a:lnTo>
                  <a:lnTo>
                    <a:pt x="2775064" y="873518"/>
                  </a:lnTo>
                  <a:lnTo>
                    <a:pt x="2801047" y="868275"/>
                  </a:lnTo>
                  <a:lnTo>
                    <a:pt x="2822265" y="853974"/>
                  </a:lnTo>
                  <a:lnTo>
                    <a:pt x="2836570" y="832761"/>
                  </a:lnTo>
                  <a:lnTo>
                    <a:pt x="2841815" y="806780"/>
                  </a:lnTo>
                  <a:lnTo>
                    <a:pt x="2841815" y="66738"/>
                  </a:lnTo>
                  <a:lnTo>
                    <a:pt x="2836570" y="40762"/>
                  </a:lnTo>
                  <a:lnTo>
                    <a:pt x="2822265" y="19548"/>
                  </a:lnTo>
                  <a:lnTo>
                    <a:pt x="2801047" y="5245"/>
                  </a:lnTo>
                  <a:lnTo>
                    <a:pt x="2775064" y="0"/>
                  </a:lnTo>
                  <a:lnTo>
                    <a:pt x="66738" y="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latin typeface="DaxPro" panose="020B0504030101020102" pitchFamily="34" charset="0"/>
              </a:endParaRPr>
            </a:p>
          </p:txBody>
        </p:sp>
        <p:cxnSp>
          <p:nvCxnSpPr>
            <p:cNvPr id="30" name="Conector recto 29">
              <a:extLst>
                <a:ext uri="{FF2B5EF4-FFF2-40B4-BE49-F238E27FC236}">
                  <a16:creationId xmlns="" xmlns:a16="http://schemas.microsoft.com/office/drawing/2014/main" id="{2D33D66A-F280-4E44-B933-1AFD7829CFA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43100" y="2044604"/>
              <a:ext cx="31335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cto 30">
              <a:extLst>
                <a:ext uri="{FF2B5EF4-FFF2-40B4-BE49-F238E27FC236}">
                  <a16:creationId xmlns="" xmlns:a16="http://schemas.microsoft.com/office/drawing/2014/main" id="{2A3F93DB-B62F-2947-86BC-D2BC638F7DBD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290244" y="2053820"/>
              <a:ext cx="0" cy="27651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ector recto 31">
              <a:extLst>
                <a:ext uri="{FF2B5EF4-FFF2-40B4-BE49-F238E27FC236}">
                  <a16:creationId xmlns="" xmlns:a16="http://schemas.microsoft.com/office/drawing/2014/main" id="{BBC9DD90-6C9C-A34C-A3D4-28DCACBD5C8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897303" y="2051170"/>
              <a:ext cx="0" cy="27916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recto 32">
              <a:extLst>
                <a:ext uri="{FF2B5EF4-FFF2-40B4-BE49-F238E27FC236}">
                  <a16:creationId xmlns="" xmlns:a16="http://schemas.microsoft.com/office/drawing/2014/main" id="{027739E0-5422-C54C-AAB1-4DFD73448C5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2561478" y="2044604"/>
              <a:ext cx="0" cy="27916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ector recto 33">
              <a:extLst>
                <a:ext uri="{FF2B5EF4-FFF2-40B4-BE49-F238E27FC236}">
                  <a16:creationId xmlns="" xmlns:a16="http://schemas.microsoft.com/office/drawing/2014/main" id="{1495162A-81AD-3B4D-9E14-F8882C3194D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3187739" y="2044604"/>
              <a:ext cx="0" cy="27916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ángulo 34">
              <a:extLst>
                <a:ext uri="{FF2B5EF4-FFF2-40B4-BE49-F238E27FC236}">
                  <a16:creationId xmlns="" xmlns:a16="http://schemas.microsoft.com/office/drawing/2014/main" id="{E2398AD9-FFCA-AA42-A112-189213D92FE9}"/>
                </a:ext>
              </a:extLst>
            </p:cNvPr>
            <p:cNvSpPr/>
            <p:nvPr userDrawn="1"/>
          </p:nvSpPr>
          <p:spPr>
            <a:xfrm rot="16200000">
              <a:off x="-662276" y="1159161"/>
              <a:ext cx="2042076" cy="20635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900" spc="15" dirty="0" smtClean="0">
                  <a:solidFill>
                    <a:schemeClr val="bg1">
                      <a:lumMod val="65000"/>
                    </a:schemeClr>
                  </a:solidFill>
                  <a:latin typeface="DaxPro" panose="020B0504030101020102" pitchFamily="34" charset="0"/>
                  <a:cs typeface="Roboto"/>
                </a:rPr>
                <a:t>More info at: https://eumos.eu/ECSC</a:t>
              </a:r>
              <a:endParaRPr lang="en-GB" sz="900" spc="15" dirty="0">
                <a:solidFill>
                  <a:schemeClr val="bg1">
                    <a:lumMod val="65000"/>
                  </a:schemeClr>
                </a:solidFill>
                <a:latin typeface="DaxPro" panose="020B0504030101020102" pitchFamily="34" charset="0"/>
                <a:cs typeface="Roboto"/>
              </a:endParaRPr>
            </a:p>
          </p:txBody>
        </p:sp>
        <p:cxnSp>
          <p:nvCxnSpPr>
            <p:cNvPr id="36" name="Conector recto 35">
              <a:extLst>
                <a:ext uri="{FF2B5EF4-FFF2-40B4-BE49-F238E27FC236}">
                  <a16:creationId xmlns="" xmlns:a16="http://schemas.microsoft.com/office/drawing/2014/main" id="{93AC46F3-C19F-C84D-9F49-8F40BC796ABA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4031035" y="2282813"/>
              <a:ext cx="219077" cy="1209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cto 36">
              <a:extLst>
                <a:ext uri="{FF2B5EF4-FFF2-40B4-BE49-F238E27FC236}">
                  <a16:creationId xmlns="" xmlns:a16="http://schemas.microsoft.com/office/drawing/2014/main" id="{CDED07B6-D7E9-F548-B803-43F247B8034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5267529" y="2288596"/>
              <a:ext cx="122757" cy="61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recto 37">
              <a:extLst>
                <a:ext uri="{FF2B5EF4-FFF2-40B4-BE49-F238E27FC236}">
                  <a16:creationId xmlns="" xmlns:a16="http://schemas.microsoft.com/office/drawing/2014/main" id="{225D00D8-7C28-7642-8A71-07F7B91E86E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5901017" y="2288596"/>
              <a:ext cx="122757" cy="61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bject 8">
              <a:extLst>
                <a:ext uri="{FF2B5EF4-FFF2-40B4-BE49-F238E27FC236}">
                  <a16:creationId xmlns="" xmlns:a16="http://schemas.microsoft.com/office/drawing/2014/main" id="{FD650271-D3D5-2C46-9D69-4B9E55D2FCF9}"/>
                </a:ext>
              </a:extLst>
            </p:cNvPr>
            <p:cNvSpPr/>
            <p:nvPr userDrawn="1"/>
          </p:nvSpPr>
          <p:spPr>
            <a:xfrm>
              <a:off x="666744" y="5559497"/>
              <a:ext cx="3133547" cy="1275181"/>
            </a:xfrm>
            <a:custGeom>
              <a:avLst/>
              <a:gdLst/>
              <a:ahLst/>
              <a:cxnLst/>
              <a:rect l="l" t="t" r="r" b="b"/>
              <a:pathLst>
                <a:path w="3505200" h="3048000">
                  <a:moveTo>
                    <a:pt x="3432581" y="3047999"/>
                  </a:moveTo>
                  <a:lnTo>
                    <a:pt x="72605" y="3047999"/>
                  </a:lnTo>
                  <a:lnTo>
                    <a:pt x="44341" y="3042293"/>
                  </a:lnTo>
                  <a:lnTo>
                    <a:pt x="21262" y="3026730"/>
                  </a:lnTo>
                  <a:lnTo>
                    <a:pt x="5704" y="3003648"/>
                  </a:lnTo>
                  <a:lnTo>
                    <a:pt x="0" y="2975381"/>
                  </a:lnTo>
                  <a:lnTo>
                    <a:pt x="0" y="72605"/>
                  </a:lnTo>
                  <a:lnTo>
                    <a:pt x="5704" y="44346"/>
                  </a:lnTo>
                  <a:lnTo>
                    <a:pt x="21262" y="21267"/>
                  </a:lnTo>
                  <a:lnTo>
                    <a:pt x="44341" y="5706"/>
                  </a:lnTo>
                  <a:lnTo>
                    <a:pt x="72605" y="0"/>
                  </a:lnTo>
                  <a:lnTo>
                    <a:pt x="3432581" y="0"/>
                  </a:lnTo>
                  <a:lnTo>
                    <a:pt x="3460848" y="5706"/>
                  </a:lnTo>
                  <a:lnTo>
                    <a:pt x="3483930" y="21267"/>
                  </a:lnTo>
                  <a:lnTo>
                    <a:pt x="3499493" y="44346"/>
                  </a:lnTo>
                  <a:lnTo>
                    <a:pt x="3505200" y="72605"/>
                  </a:lnTo>
                  <a:lnTo>
                    <a:pt x="3505200" y="2975381"/>
                  </a:lnTo>
                  <a:lnTo>
                    <a:pt x="3499493" y="3003648"/>
                  </a:lnTo>
                  <a:lnTo>
                    <a:pt x="3483930" y="3026730"/>
                  </a:lnTo>
                  <a:lnTo>
                    <a:pt x="3460848" y="3042293"/>
                  </a:lnTo>
                  <a:lnTo>
                    <a:pt x="3432581" y="30479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latin typeface="DaxPro" panose="020B0504030101020102" pitchFamily="34" charset="0"/>
              </a:endParaRPr>
            </a:p>
          </p:txBody>
        </p:sp>
        <p:sp>
          <p:nvSpPr>
            <p:cNvPr id="40" name="object 9">
              <a:extLst>
                <a:ext uri="{FF2B5EF4-FFF2-40B4-BE49-F238E27FC236}">
                  <a16:creationId xmlns="" xmlns:a16="http://schemas.microsoft.com/office/drawing/2014/main" id="{77EC8A55-A041-FF48-95C9-7B5DFFE2B459}"/>
                </a:ext>
              </a:extLst>
            </p:cNvPr>
            <p:cNvSpPr/>
            <p:nvPr userDrawn="1"/>
          </p:nvSpPr>
          <p:spPr>
            <a:xfrm>
              <a:off x="655925" y="7093100"/>
              <a:ext cx="5812957" cy="1646248"/>
            </a:xfrm>
            <a:custGeom>
              <a:avLst/>
              <a:gdLst/>
              <a:ahLst/>
              <a:cxnLst/>
              <a:rect l="l" t="t" r="r" b="b"/>
              <a:pathLst>
                <a:path w="6502400" h="1841500">
                  <a:moveTo>
                    <a:pt x="6431445" y="1841499"/>
                  </a:moveTo>
                  <a:lnTo>
                    <a:pt x="70954" y="1841499"/>
                  </a:lnTo>
                  <a:lnTo>
                    <a:pt x="43333" y="1835924"/>
                  </a:lnTo>
                  <a:lnTo>
                    <a:pt x="20780" y="1820719"/>
                  </a:lnTo>
                  <a:lnTo>
                    <a:pt x="5575" y="1798166"/>
                  </a:lnTo>
                  <a:lnTo>
                    <a:pt x="0" y="1770545"/>
                  </a:lnTo>
                  <a:lnTo>
                    <a:pt x="0" y="70954"/>
                  </a:lnTo>
                  <a:lnTo>
                    <a:pt x="5575" y="43333"/>
                  </a:lnTo>
                  <a:lnTo>
                    <a:pt x="20780" y="20780"/>
                  </a:lnTo>
                  <a:lnTo>
                    <a:pt x="43333" y="5575"/>
                  </a:lnTo>
                  <a:lnTo>
                    <a:pt x="70954" y="0"/>
                  </a:lnTo>
                  <a:lnTo>
                    <a:pt x="6431445" y="0"/>
                  </a:lnTo>
                  <a:lnTo>
                    <a:pt x="6459066" y="5575"/>
                  </a:lnTo>
                  <a:lnTo>
                    <a:pt x="6481619" y="20780"/>
                  </a:lnTo>
                  <a:lnTo>
                    <a:pt x="6496824" y="43333"/>
                  </a:lnTo>
                  <a:lnTo>
                    <a:pt x="6502400" y="70954"/>
                  </a:lnTo>
                  <a:lnTo>
                    <a:pt x="6502400" y="1770545"/>
                  </a:lnTo>
                  <a:lnTo>
                    <a:pt x="6496824" y="1798166"/>
                  </a:lnTo>
                  <a:lnTo>
                    <a:pt x="6481619" y="1820719"/>
                  </a:lnTo>
                  <a:lnTo>
                    <a:pt x="6459066" y="1835924"/>
                  </a:lnTo>
                  <a:lnTo>
                    <a:pt x="6431445" y="18414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latin typeface="DaxPro" panose="020B0504030101020102" pitchFamily="34" charset="0"/>
              </a:endParaRPr>
            </a:p>
          </p:txBody>
        </p:sp>
        <p:sp>
          <p:nvSpPr>
            <p:cNvPr id="41" name="object 4">
              <a:extLst>
                <a:ext uri="{FF2B5EF4-FFF2-40B4-BE49-F238E27FC236}">
                  <a16:creationId xmlns="" xmlns:a16="http://schemas.microsoft.com/office/drawing/2014/main" id="{7440407D-3146-2748-A9D8-11339ECDA5F4}"/>
                </a:ext>
              </a:extLst>
            </p:cNvPr>
            <p:cNvSpPr/>
            <p:nvPr userDrawn="1"/>
          </p:nvSpPr>
          <p:spPr>
            <a:xfrm>
              <a:off x="3917991" y="5557163"/>
              <a:ext cx="2568339" cy="1260231"/>
            </a:xfrm>
            <a:custGeom>
              <a:avLst/>
              <a:gdLst/>
              <a:ahLst/>
              <a:cxnLst/>
              <a:rect l="l" t="t" r="r" b="b"/>
              <a:pathLst>
                <a:path w="2451100" h="1409700">
                  <a:moveTo>
                    <a:pt x="2379586" y="1409700"/>
                  </a:moveTo>
                  <a:lnTo>
                    <a:pt x="71513" y="1409700"/>
                  </a:lnTo>
                  <a:lnTo>
                    <a:pt x="43671" y="1404080"/>
                  </a:lnTo>
                  <a:lnTo>
                    <a:pt x="20940" y="1388754"/>
                  </a:lnTo>
                  <a:lnTo>
                    <a:pt x="5617" y="1366023"/>
                  </a:lnTo>
                  <a:lnTo>
                    <a:pt x="0" y="1338186"/>
                  </a:lnTo>
                  <a:lnTo>
                    <a:pt x="0" y="71513"/>
                  </a:lnTo>
                  <a:lnTo>
                    <a:pt x="5617" y="43676"/>
                  </a:lnTo>
                  <a:lnTo>
                    <a:pt x="20940" y="20945"/>
                  </a:lnTo>
                  <a:lnTo>
                    <a:pt x="43671" y="5619"/>
                  </a:lnTo>
                  <a:lnTo>
                    <a:pt x="71513" y="0"/>
                  </a:lnTo>
                  <a:lnTo>
                    <a:pt x="2379586" y="0"/>
                  </a:lnTo>
                  <a:lnTo>
                    <a:pt x="2407423" y="5619"/>
                  </a:lnTo>
                  <a:lnTo>
                    <a:pt x="2430154" y="20945"/>
                  </a:lnTo>
                  <a:lnTo>
                    <a:pt x="2445480" y="43676"/>
                  </a:lnTo>
                  <a:lnTo>
                    <a:pt x="2451100" y="71513"/>
                  </a:lnTo>
                  <a:lnTo>
                    <a:pt x="2451100" y="1338186"/>
                  </a:lnTo>
                  <a:lnTo>
                    <a:pt x="2445480" y="1366023"/>
                  </a:lnTo>
                  <a:lnTo>
                    <a:pt x="2430154" y="1388754"/>
                  </a:lnTo>
                  <a:lnTo>
                    <a:pt x="2407423" y="1404080"/>
                  </a:lnTo>
                  <a:lnTo>
                    <a:pt x="2379586" y="140970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latin typeface="DaxPro" panose="020B0504030101020102" pitchFamily="34" charset="0"/>
              </a:endParaRPr>
            </a:p>
          </p:txBody>
        </p:sp>
        <p:sp>
          <p:nvSpPr>
            <p:cNvPr id="42" name="Forma libre 41">
              <a:extLst>
                <a:ext uri="{FF2B5EF4-FFF2-40B4-BE49-F238E27FC236}">
                  <a16:creationId xmlns="" xmlns:a16="http://schemas.microsoft.com/office/drawing/2014/main" id="{8DBD6960-D7D6-494E-8DCC-8EACA31D5817}"/>
                </a:ext>
              </a:extLst>
            </p:cNvPr>
            <p:cNvSpPr/>
            <p:nvPr userDrawn="1"/>
          </p:nvSpPr>
          <p:spPr>
            <a:xfrm>
              <a:off x="3422509" y="6013351"/>
              <a:ext cx="152255" cy="40871"/>
            </a:xfrm>
            <a:custGeom>
              <a:avLst/>
              <a:gdLst>
                <a:gd name="connsiteX0" fmla="*/ 0 w 104775"/>
                <a:gd name="connsiteY0" fmla="*/ 0 h 34925"/>
                <a:gd name="connsiteX1" fmla="*/ 0 w 104775"/>
                <a:gd name="connsiteY1" fmla="*/ 0 h 34925"/>
                <a:gd name="connsiteX2" fmla="*/ 3175 w 104775"/>
                <a:gd name="connsiteY2" fmla="*/ 28575 h 34925"/>
                <a:gd name="connsiteX3" fmla="*/ 22225 w 104775"/>
                <a:gd name="connsiteY3" fmla="*/ 34925 h 34925"/>
                <a:gd name="connsiteX4" fmla="*/ 47625 w 104775"/>
                <a:gd name="connsiteY4" fmla="*/ 28575 h 34925"/>
                <a:gd name="connsiteX5" fmla="*/ 60325 w 104775"/>
                <a:gd name="connsiteY5" fmla="*/ 25400 h 34925"/>
                <a:gd name="connsiteX6" fmla="*/ 85725 w 104775"/>
                <a:gd name="connsiteY6" fmla="*/ 22225 h 34925"/>
                <a:gd name="connsiteX7" fmla="*/ 104775 w 104775"/>
                <a:gd name="connsiteY7" fmla="*/ 19050 h 34925"/>
                <a:gd name="connsiteX8" fmla="*/ 60325 w 104775"/>
                <a:gd name="connsiteY8" fmla="*/ 12700 h 34925"/>
                <a:gd name="connsiteX9" fmla="*/ 41275 w 104775"/>
                <a:gd name="connsiteY9" fmla="*/ 6350 h 34925"/>
                <a:gd name="connsiteX10" fmla="*/ 0 w 104775"/>
                <a:gd name="connsiteY10" fmla="*/ 0 h 34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4775" h="34925">
                  <a:moveTo>
                    <a:pt x="0" y="0"/>
                  </a:moveTo>
                  <a:lnTo>
                    <a:pt x="0" y="0"/>
                  </a:lnTo>
                  <a:cubicBezTo>
                    <a:pt x="1058" y="9525"/>
                    <a:pt x="-1970" y="20490"/>
                    <a:pt x="3175" y="28575"/>
                  </a:cubicBezTo>
                  <a:cubicBezTo>
                    <a:pt x="6769" y="34222"/>
                    <a:pt x="22225" y="34925"/>
                    <a:pt x="22225" y="34925"/>
                  </a:cubicBezTo>
                  <a:cubicBezTo>
                    <a:pt x="39246" y="29251"/>
                    <a:pt x="24637" y="33683"/>
                    <a:pt x="47625" y="28575"/>
                  </a:cubicBezTo>
                  <a:cubicBezTo>
                    <a:pt x="51885" y="27628"/>
                    <a:pt x="56021" y="26117"/>
                    <a:pt x="60325" y="25400"/>
                  </a:cubicBezTo>
                  <a:cubicBezTo>
                    <a:pt x="68741" y="23997"/>
                    <a:pt x="77278" y="23432"/>
                    <a:pt x="85725" y="22225"/>
                  </a:cubicBezTo>
                  <a:cubicBezTo>
                    <a:pt x="92098" y="21315"/>
                    <a:pt x="98425" y="20108"/>
                    <a:pt x="104775" y="19050"/>
                  </a:cubicBezTo>
                  <a:cubicBezTo>
                    <a:pt x="78186" y="10187"/>
                    <a:pt x="119451" y="23134"/>
                    <a:pt x="60325" y="12700"/>
                  </a:cubicBezTo>
                  <a:cubicBezTo>
                    <a:pt x="53733" y="11537"/>
                    <a:pt x="47625" y="8467"/>
                    <a:pt x="41275" y="6350"/>
                  </a:cubicBezTo>
                  <a:cubicBezTo>
                    <a:pt x="27219" y="1665"/>
                    <a:pt x="6879" y="1058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3" name="Forma libre 42">
              <a:extLst>
                <a:ext uri="{FF2B5EF4-FFF2-40B4-BE49-F238E27FC236}">
                  <a16:creationId xmlns="" xmlns:a16="http://schemas.microsoft.com/office/drawing/2014/main" id="{FC25E944-025C-ED47-9D2F-2A6F51E50692}"/>
                </a:ext>
              </a:extLst>
            </p:cNvPr>
            <p:cNvSpPr/>
            <p:nvPr userDrawn="1"/>
          </p:nvSpPr>
          <p:spPr>
            <a:xfrm>
              <a:off x="3590786" y="6459009"/>
              <a:ext cx="40871" cy="40871"/>
            </a:xfrm>
            <a:custGeom>
              <a:avLst/>
              <a:gdLst>
                <a:gd name="connsiteX0" fmla="*/ 47625 w 47807"/>
                <a:gd name="connsiteY0" fmla="*/ 0 h 47625"/>
                <a:gd name="connsiteX1" fmla="*/ 47625 w 47807"/>
                <a:gd name="connsiteY1" fmla="*/ 0 h 47625"/>
                <a:gd name="connsiteX2" fmla="*/ 15875 w 47807"/>
                <a:gd name="connsiteY2" fmla="*/ 3175 h 47625"/>
                <a:gd name="connsiteX3" fmla="*/ 12700 w 47807"/>
                <a:gd name="connsiteY3" fmla="*/ 12700 h 47625"/>
                <a:gd name="connsiteX4" fmla="*/ 0 w 47807"/>
                <a:gd name="connsiteY4" fmla="*/ 31750 h 47625"/>
                <a:gd name="connsiteX5" fmla="*/ 6350 w 47807"/>
                <a:gd name="connsiteY5" fmla="*/ 41275 h 47625"/>
                <a:gd name="connsiteX6" fmla="*/ 25400 w 47807"/>
                <a:gd name="connsiteY6" fmla="*/ 47625 h 47625"/>
                <a:gd name="connsiteX7" fmla="*/ 41275 w 47807"/>
                <a:gd name="connsiteY7" fmla="*/ 44450 h 47625"/>
                <a:gd name="connsiteX8" fmla="*/ 44450 w 47807"/>
                <a:gd name="connsiteY8" fmla="*/ 25400 h 47625"/>
                <a:gd name="connsiteX9" fmla="*/ 47625 w 47807"/>
                <a:gd name="connsiteY9" fmla="*/ 0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807" h="47625">
                  <a:moveTo>
                    <a:pt x="47625" y="0"/>
                  </a:moveTo>
                  <a:lnTo>
                    <a:pt x="47625" y="0"/>
                  </a:lnTo>
                  <a:cubicBezTo>
                    <a:pt x="37042" y="1058"/>
                    <a:pt x="25871" y="-460"/>
                    <a:pt x="15875" y="3175"/>
                  </a:cubicBezTo>
                  <a:cubicBezTo>
                    <a:pt x="12730" y="4319"/>
                    <a:pt x="14325" y="9774"/>
                    <a:pt x="12700" y="12700"/>
                  </a:cubicBezTo>
                  <a:cubicBezTo>
                    <a:pt x="8994" y="19371"/>
                    <a:pt x="0" y="31750"/>
                    <a:pt x="0" y="31750"/>
                  </a:cubicBezTo>
                  <a:cubicBezTo>
                    <a:pt x="2117" y="34925"/>
                    <a:pt x="3114" y="39253"/>
                    <a:pt x="6350" y="41275"/>
                  </a:cubicBezTo>
                  <a:cubicBezTo>
                    <a:pt x="12026" y="44823"/>
                    <a:pt x="25400" y="47625"/>
                    <a:pt x="25400" y="47625"/>
                  </a:cubicBezTo>
                  <a:cubicBezTo>
                    <a:pt x="30692" y="46567"/>
                    <a:pt x="36590" y="47127"/>
                    <a:pt x="41275" y="44450"/>
                  </a:cubicBezTo>
                  <a:cubicBezTo>
                    <a:pt x="52643" y="37954"/>
                    <a:pt x="46059" y="33446"/>
                    <a:pt x="44450" y="25400"/>
                  </a:cubicBezTo>
                  <a:cubicBezTo>
                    <a:pt x="44035" y="23324"/>
                    <a:pt x="47096" y="4233"/>
                    <a:pt x="4762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4" name="object 3"/>
            <p:cNvSpPr/>
            <p:nvPr userDrawn="1"/>
          </p:nvSpPr>
          <p:spPr>
            <a:xfrm>
              <a:off x="667277" y="241301"/>
              <a:ext cx="5790250" cy="1089929"/>
            </a:xfrm>
            <a:custGeom>
              <a:avLst/>
              <a:gdLst/>
              <a:ahLst/>
              <a:cxnLst/>
              <a:rect l="l" t="t" r="r" b="b"/>
              <a:pathLst>
                <a:path w="2842259" h="873760">
                  <a:moveTo>
                    <a:pt x="66738" y="0"/>
                  </a:moveTo>
                  <a:lnTo>
                    <a:pt x="40762" y="5245"/>
                  </a:lnTo>
                  <a:lnTo>
                    <a:pt x="19548" y="19548"/>
                  </a:lnTo>
                  <a:lnTo>
                    <a:pt x="5245" y="40762"/>
                  </a:lnTo>
                  <a:lnTo>
                    <a:pt x="0" y="66738"/>
                  </a:lnTo>
                  <a:lnTo>
                    <a:pt x="0" y="806780"/>
                  </a:lnTo>
                  <a:lnTo>
                    <a:pt x="5245" y="832761"/>
                  </a:lnTo>
                  <a:lnTo>
                    <a:pt x="19548" y="853974"/>
                  </a:lnTo>
                  <a:lnTo>
                    <a:pt x="40762" y="868275"/>
                  </a:lnTo>
                  <a:lnTo>
                    <a:pt x="66738" y="873518"/>
                  </a:lnTo>
                  <a:lnTo>
                    <a:pt x="2775064" y="873518"/>
                  </a:lnTo>
                  <a:lnTo>
                    <a:pt x="2801047" y="868275"/>
                  </a:lnTo>
                  <a:lnTo>
                    <a:pt x="2822265" y="853974"/>
                  </a:lnTo>
                  <a:lnTo>
                    <a:pt x="2836570" y="832761"/>
                  </a:lnTo>
                  <a:lnTo>
                    <a:pt x="2841815" y="806780"/>
                  </a:lnTo>
                  <a:lnTo>
                    <a:pt x="2841815" y="66738"/>
                  </a:lnTo>
                  <a:lnTo>
                    <a:pt x="2836570" y="40762"/>
                  </a:lnTo>
                  <a:lnTo>
                    <a:pt x="2822265" y="19548"/>
                  </a:lnTo>
                  <a:lnTo>
                    <a:pt x="2801047" y="5245"/>
                  </a:lnTo>
                  <a:lnTo>
                    <a:pt x="2775064" y="0"/>
                  </a:lnTo>
                  <a:lnTo>
                    <a:pt x="66738" y="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latin typeface="DaxPro" panose="020B0504030101020102" pitchFamily="34" charset="0"/>
              </a:endParaRPr>
            </a:p>
          </p:txBody>
        </p:sp>
        <p:cxnSp>
          <p:nvCxnSpPr>
            <p:cNvPr id="45" name="Conector recto 44"/>
            <p:cNvCxnSpPr/>
            <p:nvPr userDrawn="1"/>
          </p:nvCxnSpPr>
          <p:spPr>
            <a:xfrm>
              <a:off x="1689086" y="241301"/>
              <a:ext cx="0" cy="1089929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ector recto 45"/>
            <p:cNvCxnSpPr/>
            <p:nvPr userDrawn="1"/>
          </p:nvCxnSpPr>
          <p:spPr>
            <a:xfrm>
              <a:off x="2370292" y="241301"/>
              <a:ext cx="0" cy="1089929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ector recto 46"/>
            <p:cNvCxnSpPr/>
            <p:nvPr userDrawn="1"/>
          </p:nvCxnSpPr>
          <p:spPr>
            <a:xfrm>
              <a:off x="4073307" y="241301"/>
              <a:ext cx="0" cy="1089929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cto 47"/>
            <p:cNvCxnSpPr/>
            <p:nvPr userDrawn="1"/>
          </p:nvCxnSpPr>
          <p:spPr>
            <a:xfrm>
              <a:off x="667277" y="808418"/>
              <a:ext cx="5040923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bject 20"/>
            <p:cNvSpPr txBox="1"/>
            <p:nvPr userDrawn="1"/>
          </p:nvSpPr>
          <p:spPr>
            <a:xfrm>
              <a:off x="693625" y="241030"/>
              <a:ext cx="953687" cy="55870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algn="ctr">
                <a:lnSpc>
                  <a:spcPts val="1220"/>
                </a:lnSpc>
                <a:spcAft>
                  <a:spcPts val="400"/>
                </a:spcAft>
              </a:pPr>
              <a:r>
                <a:rPr lang="en-GB" sz="8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Traceability Code </a:t>
              </a:r>
              <a:r>
                <a:rPr lang="en-GB" sz="8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(3)</a:t>
              </a:r>
              <a:endParaRPr lang="en-GB" sz="600" spc="-5" dirty="0" smtClean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  <a:p>
              <a:pPr marL="12700" algn="ctr">
                <a:lnSpc>
                  <a:spcPts val="1220"/>
                </a:lnSpc>
                <a:spcAft>
                  <a:spcPts val="400"/>
                </a:spcAft>
              </a:pPr>
              <a:r>
                <a:rPr lang="en-GB" sz="5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_ _ _ - _ _ - _ _ _ - _ _ _ - _ _</a:t>
              </a:r>
            </a:p>
            <a:p>
              <a:pPr marL="12700" algn="ctr">
                <a:lnSpc>
                  <a:spcPts val="1220"/>
                </a:lnSpc>
                <a:spcAft>
                  <a:spcPts val="400"/>
                </a:spcAft>
              </a:pPr>
              <a:r>
                <a:rPr lang="en-GB" sz="5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Eligible Codes on the  backside</a:t>
              </a:r>
              <a:endParaRPr lang="en-GB" sz="5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cxnSp>
          <p:nvCxnSpPr>
            <p:cNvPr id="50" name="Conector recto 49"/>
            <p:cNvCxnSpPr/>
            <p:nvPr userDrawn="1"/>
          </p:nvCxnSpPr>
          <p:spPr>
            <a:xfrm flipV="1">
              <a:off x="1686870" y="431573"/>
              <a:ext cx="476844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ector recto 50"/>
            <p:cNvCxnSpPr/>
            <p:nvPr userDrawn="1"/>
          </p:nvCxnSpPr>
          <p:spPr>
            <a:xfrm>
              <a:off x="1689086" y="627872"/>
              <a:ext cx="238422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ector recto 51"/>
            <p:cNvCxnSpPr/>
            <p:nvPr userDrawn="1"/>
          </p:nvCxnSpPr>
          <p:spPr>
            <a:xfrm>
              <a:off x="1689086" y="979551"/>
              <a:ext cx="238422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cto 52"/>
            <p:cNvCxnSpPr/>
            <p:nvPr userDrawn="1"/>
          </p:nvCxnSpPr>
          <p:spPr>
            <a:xfrm>
              <a:off x="1689086" y="1149021"/>
              <a:ext cx="238422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bject 20"/>
            <p:cNvSpPr txBox="1"/>
            <p:nvPr userDrawn="1"/>
          </p:nvSpPr>
          <p:spPr>
            <a:xfrm>
              <a:off x="1700162" y="263454"/>
              <a:ext cx="613085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8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Title </a:t>
              </a:r>
              <a:r>
                <a:rPr lang="en-GB" sz="8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(2)</a:t>
              </a:r>
              <a:r>
                <a:rPr lang="en-GB" sz="8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en-GB" sz="8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5" name="object 20"/>
            <p:cNvSpPr txBox="1"/>
            <p:nvPr userDrawn="1"/>
          </p:nvSpPr>
          <p:spPr>
            <a:xfrm>
              <a:off x="1700162" y="445663"/>
              <a:ext cx="613085" cy="13719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8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Standards:</a:t>
              </a:r>
              <a:endParaRPr lang="en-GB" sz="8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6" name="object 20"/>
            <p:cNvSpPr txBox="1"/>
            <p:nvPr userDrawn="1"/>
          </p:nvSpPr>
          <p:spPr>
            <a:xfrm>
              <a:off x="1700162" y="650025"/>
              <a:ext cx="613085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8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Date </a:t>
              </a:r>
              <a:r>
                <a:rPr lang="en-GB" sz="8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(11)</a:t>
              </a:r>
              <a:r>
                <a:rPr lang="en-GB" sz="8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en-GB" sz="8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7" name="object 20"/>
            <p:cNvSpPr txBox="1"/>
            <p:nvPr userDrawn="1"/>
          </p:nvSpPr>
          <p:spPr>
            <a:xfrm>
              <a:off x="1700162" y="816642"/>
              <a:ext cx="613085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8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Version </a:t>
              </a:r>
              <a:r>
                <a:rPr lang="en-GB" sz="8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(12)</a:t>
              </a:r>
              <a:r>
                <a:rPr lang="en-GB" sz="8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en-GB" sz="8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8" name="object 20"/>
            <p:cNvSpPr txBox="1"/>
            <p:nvPr userDrawn="1"/>
          </p:nvSpPr>
          <p:spPr>
            <a:xfrm>
              <a:off x="1700162" y="989679"/>
              <a:ext cx="613085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8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Sizes </a:t>
              </a:r>
              <a:r>
                <a:rPr lang="en-GB" sz="8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(8)</a:t>
              </a:r>
              <a:r>
                <a:rPr lang="en-GB" sz="8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en-GB" sz="8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9" name="object 20"/>
            <p:cNvSpPr txBox="1"/>
            <p:nvPr userDrawn="1"/>
          </p:nvSpPr>
          <p:spPr>
            <a:xfrm>
              <a:off x="1700162" y="1149021"/>
              <a:ext cx="659053" cy="14833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7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Standard Value:</a:t>
              </a:r>
              <a:endParaRPr lang="en-GB" sz="7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cxnSp>
          <p:nvCxnSpPr>
            <p:cNvPr id="60" name="Conector recto 59"/>
            <p:cNvCxnSpPr/>
            <p:nvPr userDrawn="1"/>
          </p:nvCxnSpPr>
          <p:spPr>
            <a:xfrm>
              <a:off x="2765254" y="979551"/>
              <a:ext cx="0" cy="351956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ector recto 60"/>
            <p:cNvCxnSpPr/>
            <p:nvPr userDrawn="1"/>
          </p:nvCxnSpPr>
          <p:spPr>
            <a:xfrm>
              <a:off x="3187739" y="979274"/>
              <a:ext cx="0" cy="351956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ector recto 61"/>
            <p:cNvCxnSpPr/>
            <p:nvPr userDrawn="1"/>
          </p:nvCxnSpPr>
          <p:spPr>
            <a:xfrm>
              <a:off x="3617105" y="979551"/>
              <a:ext cx="0" cy="351956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ector recto 62"/>
            <p:cNvCxnSpPr/>
            <p:nvPr userDrawn="1"/>
          </p:nvCxnSpPr>
          <p:spPr>
            <a:xfrm>
              <a:off x="5708201" y="445663"/>
              <a:ext cx="0" cy="885568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bject 20"/>
            <p:cNvSpPr txBox="1"/>
            <p:nvPr userDrawn="1"/>
          </p:nvSpPr>
          <p:spPr>
            <a:xfrm>
              <a:off x="5776321" y="718145"/>
              <a:ext cx="613085" cy="33896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algn="ctr">
                <a:lnSpc>
                  <a:spcPts val="1220"/>
                </a:lnSpc>
                <a:spcAft>
                  <a:spcPts val="600"/>
                </a:spcAft>
              </a:pPr>
              <a:r>
                <a:rPr lang="en-GB" sz="800" spc="-5" dirty="0" smtClean="0">
                  <a:solidFill>
                    <a:schemeClr val="bg1">
                      <a:lumMod val="85000"/>
                    </a:schemeClr>
                  </a:solidFill>
                  <a:latin typeface="Trebuchet MS"/>
                  <a:cs typeface="Trebuchet MS"/>
                </a:rPr>
                <a:t>QR CODE</a:t>
              </a:r>
            </a:p>
            <a:p>
              <a:pPr marL="12700" algn="ctr">
                <a:lnSpc>
                  <a:spcPts val="1220"/>
                </a:lnSpc>
                <a:spcAft>
                  <a:spcPts val="600"/>
                </a:spcAft>
              </a:pPr>
              <a:r>
                <a:rPr lang="en-GB" sz="600" spc="-5" dirty="0" smtClean="0">
                  <a:solidFill>
                    <a:schemeClr val="bg1">
                      <a:lumMod val="85000"/>
                    </a:schemeClr>
                  </a:solidFill>
                  <a:latin typeface="Trebuchet MS"/>
                  <a:cs typeface="Trebuchet MS"/>
                </a:rPr>
                <a:t>(If Registered)</a:t>
              </a:r>
              <a:endParaRPr lang="en-GB" sz="600" dirty="0">
                <a:solidFill>
                  <a:schemeClr val="bg1">
                    <a:lumMod val="85000"/>
                  </a:schemeClr>
                </a:solidFill>
                <a:latin typeface="Trebuchet MS"/>
                <a:cs typeface="Trebuchet MS"/>
              </a:endParaRPr>
            </a:p>
          </p:txBody>
        </p:sp>
        <p:cxnSp>
          <p:nvCxnSpPr>
            <p:cNvPr id="65" name="Conector recto 64"/>
            <p:cNvCxnSpPr/>
            <p:nvPr userDrawn="1"/>
          </p:nvCxnSpPr>
          <p:spPr>
            <a:xfrm>
              <a:off x="4859345" y="241301"/>
              <a:ext cx="0" cy="567672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object 20"/>
            <p:cNvSpPr txBox="1"/>
            <p:nvPr userDrawn="1"/>
          </p:nvSpPr>
          <p:spPr>
            <a:xfrm>
              <a:off x="4065088" y="254377"/>
              <a:ext cx="850130" cy="15089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8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Produced By </a:t>
              </a:r>
              <a:r>
                <a:rPr lang="en-GB" sz="8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(13)</a:t>
              </a:r>
              <a:r>
                <a:rPr lang="en-GB" sz="8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en-GB" sz="8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67" name="object 20"/>
            <p:cNvSpPr txBox="1"/>
            <p:nvPr userDrawn="1"/>
          </p:nvSpPr>
          <p:spPr>
            <a:xfrm>
              <a:off x="4100830" y="534426"/>
              <a:ext cx="749326" cy="13624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8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Applicable as:</a:t>
              </a:r>
              <a:endParaRPr lang="en-GB" sz="8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68" name="object 20"/>
            <p:cNvSpPr txBox="1"/>
            <p:nvPr userDrawn="1"/>
          </p:nvSpPr>
          <p:spPr>
            <a:xfrm>
              <a:off x="5013962" y="493449"/>
              <a:ext cx="749326" cy="23845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spcAft>
                  <a:spcPts val="400"/>
                </a:spcAft>
              </a:pPr>
              <a:r>
                <a:rPr lang="en-GB" sz="7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Recommendation</a:t>
              </a:r>
            </a:p>
            <a:p>
              <a:pPr>
                <a:spcAft>
                  <a:spcPts val="400"/>
                </a:spcAft>
              </a:pPr>
              <a:r>
                <a:rPr lang="en-GB" sz="7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Mandatory</a:t>
              </a:r>
              <a:endParaRPr lang="en-GB" sz="7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69" name="object 20"/>
            <p:cNvSpPr txBox="1"/>
            <p:nvPr userDrawn="1"/>
          </p:nvSpPr>
          <p:spPr>
            <a:xfrm>
              <a:off x="4100142" y="826863"/>
              <a:ext cx="749326" cy="13624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8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Additional Info:</a:t>
              </a:r>
              <a:endParaRPr lang="en-GB" sz="8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0" name="object 20"/>
            <p:cNvSpPr txBox="1"/>
            <p:nvPr userDrawn="1"/>
          </p:nvSpPr>
          <p:spPr>
            <a:xfrm>
              <a:off x="735398" y="1399351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Transport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o Transports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Mode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(4)</a:t>
              </a:r>
              <a:endParaRPr lang="en-GB" sz="9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1" name="object 20"/>
            <p:cNvSpPr txBox="1"/>
            <p:nvPr userDrawn="1"/>
          </p:nvSpPr>
          <p:spPr>
            <a:xfrm>
              <a:off x="715443" y="2397276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Drawings </a:t>
              </a:r>
              <a:r>
                <a:rPr lang="mr-IN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–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3D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View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en-GB" sz="9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2" name="object 20"/>
            <p:cNvSpPr txBox="1"/>
            <p:nvPr userDrawn="1"/>
          </p:nvSpPr>
          <p:spPr>
            <a:xfrm>
              <a:off x="3984543" y="2390395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Drawings </a:t>
              </a:r>
              <a:r>
                <a:rPr lang="mr-IN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–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2D Lateral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View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en-GB" sz="9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3" name="object 20"/>
            <p:cNvSpPr txBox="1"/>
            <p:nvPr userDrawn="1"/>
          </p:nvSpPr>
          <p:spPr>
            <a:xfrm>
              <a:off x="3964588" y="1399351"/>
              <a:ext cx="2708155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Mandatory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PPE </a:t>
              </a:r>
              <a:r>
                <a:rPr lang="mr-IN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–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Personal Protective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Equipment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(10)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endParaRPr lang="en-GB" sz="9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4" name="object 20"/>
            <p:cNvSpPr txBox="1"/>
            <p:nvPr userDrawn="1"/>
          </p:nvSpPr>
          <p:spPr>
            <a:xfrm>
              <a:off x="3937065" y="3868405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Drawings </a:t>
              </a:r>
              <a:r>
                <a:rPr lang="mr-IN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–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2D Top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View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en-GB" sz="9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5" name="object 20"/>
            <p:cNvSpPr txBox="1"/>
            <p:nvPr userDrawn="1"/>
          </p:nvSpPr>
          <p:spPr>
            <a:xfrm>
              <a:off x="715443" y="800027"/>
              <a:ext cx="905522" cy="15089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8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EUMOS Logo </a:t>
              </a:r>
              <a:r>
                <a:rPr lang="en-GB" sz="8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(1)</a:t>
              </a:r>
              <a:endParaRPr lang="en-GB" sz="800" spc="-5" dirty="0" smtClean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6" name="object 20"/>
            <p:cNvSpPr txBox="1"/>
            <p:nvPr userDrawn="1"/>
          </p:nvSpPr>
          <p:spPr>
            <a:xfrm>
              <a:off x="708563" y="5398511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Drawings </a:t>
              </a:r>
              <a:r>
                <a:rPr lang="mr-IN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–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Sequential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Steps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en-GB" sz="9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7" name="object 20"/>
            <p:cNvSpPr txBox="1"/>
            <p:nvPr userDrawn="1"/>
          </p:nvSpPr>
          <p:spPr>
            <a:xfrm>
              <a:off x="1144121" y="5622827"/>
              <a:ext cx="2179859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1000" spc="-5" dirty="0" smtClean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1                         2                          3</a:t>
              </a:r>
              <a:endParaRPr lang="en-GB" sz="900" dirty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8" name="object 20"/>
            <p:cNvSpPr txBox="1"/>
            <p:nvPr userDrawn="1"/>
          </p:nvSpPr>
          <p:spPr>
            <a:xfrm>
              <a:off x="3971470" y="5404704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Recommended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Tools or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Required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(6)</a:t>
              </a:r>
              <a:endParaRPr lang="en-GB" sz="9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9" name="object 20"/>
            <p:cNvSpPr txBox="1"/>
            <p:nvPr userDrawn="1"/>
          </p:nvSpPr>
          <p:spPr>
            <a:xfrm>
              <a:off x="714753" y="6940713"/>
              <a:ext cx="2854185" cy="15238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Calculations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based on the applicable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regulations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(9)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endParaRPr lang="en-GB" sz="9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0" name="object 20"/>
            <p:cNvSpPr txBox="1"/>
            <p:nvPr userDrawn="1"/>
          </p:nvSpPr>
          <p:spPr>
            <a:xfrm>
              <a:off x="667277" y="2028799"/>
              <a:ext cx="2997306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b="1" spc="-5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    Road      Maritime A   Maritime B  Maritime C      Rail   </a:t>
              </a:r>
              <a:endParaRPr lang="en-GB" sz="9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1" name="object 20"/>
            <p:cNvSpPr txBox="1"/>
            <p:nvPr userDrawn="1"/>
          </p:nvSpPr>
          <p:spPr>
            <a:xfrm>
              <a:off x="694801" y="8777017"/>
              <a:ext cx="2541104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Used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Technique or Techniques for Best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Practice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(7)</a:t>
              </a:r>
              <a:endParaRPr lang="en-GB" sz="9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2" name="object 20"/>
            <p:cNvSpPr txBox="1"/>
            <p:nvPr userDrawn="1"/>
          </p:nvSpPr>
          <p:spPr>
            <a:xfrm>
              <a:off x="994808" y="8994452"/>
              <a:ext cx="953688" cy="13624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Top-over Lashing</a:t>
              </a:r>
              <a:endParaRPr lang="en-GB" sz="9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3" name="object 20"/>
            <p:cNvSpPr txBox="1"/>
            <p:nvPr userDrawn="1"/>
          </p:nvSpPr>
          <p:spPr>
            <a:xfrm>
              <a:off x="994118" y="9185741"/>
              <a:ext cx="953688" cy="13624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Direct Lashing</a:t>
              </a:r>
              <a:endParaRPr lang="en-GB" sz="9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4" name="object 20"/>
            <p:cNvSpPr txBox="1"/>
            <p:nvPr userDrawn="1"/>
          </p:nvSpPr>
          <p:spPr>
            <a:xfrm>
              <a:off x="2302171" y="8987572"/>
              <a:ext cx="953688" cy="13624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Loop Lashing</a:t>
              </a:r>
              <a:endParaRPr lang="en-GB" sz="9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5" name="object 20"/>
            <p:cNvSpPr txBox="1"/>
            <p:nvPr userDrawn="1"/>
          </p:nvSpPr>
          <p:spPr>
            <a:xfrm>
              <a:off x="2302171" y="9185741"/>
              <a:ext cx="953688" cy="13624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Spring Lashing</a:t>
              </a:r>
              <a:endParaRPr lang="en-GB" sz="9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6" name="object 20"/>
            <p:cNvSpPr txBox="1"/>
            <p:nvPr userDrawn="1"/>
          </p:nvSpPr>
          <p:spPr>
            <a:xfrm>
              <a:off x="3568939" y="8994452"/>
              <a:ext cx="953688" cy="13624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Blocking</a:t>
              </a:r>
              <a:endParaRPr lang="en-GB" sz="9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7" name="object 20"/>
            <p:cNvSpPr txBox="1"/>
            <p:nvPr userDrawn="1"/>
          </p:nvSpPr>
          <p:spPr>
            <a:xfrm>
              <a:off x="3568939" y="9178860"/>
              <a:ext cx="953688" cy="13719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Restrain with CTU</a:t>
              </a:r>
              <a:endParaRPr lang="en-GB" sz="9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8" name="object 20"/>
            <p:cNvSpPr txBox="1"/>
            <p:nvPr userDrawn="1"/>
          </p:nvSpPr>
          <p:spPr>
            <a:xfrm>
              <a:off x="4854089" y="9008214"/>
              <a:ext cx="1699517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Restrain with CTU + Rigid Load</a:t>
              </a:r>
              <a:endParaRPr lang="en-GB" sz="90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562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/>
          <p:cNvGrpSpPr/>
          <p:nvPr userDrawn="1"/>
        </p:nvGrpSpPr>
        <p:grpSpPr>
          <a:xfrm>
            <a:off x="192849" y="58305"/>
            <a:ext cx="6665150" cy="9638229"/>
            <a:chOff x="269728" y="241300"/>
            <a:chExt cx="7447961" cy="10179690"/>
          </a:xfrm>
        </p:grpSpPr>
        <p:sp>
          <p:nvSpPr>
            <p:cNvPr id="7" name="object 7"/>
            <p:cNvSpPr/>
            <p:nvPr userDrawn="1"/>
          </p:nvSpPr>
          <p:spPr>
            <a:xfrm>
              <a:off x="4111953" y="8012382"/>
              <a:ext cx="3287156" cy="976630"/>
            </a:xfrm>
            <a:custGeom>
              <a:avLst/>
              <a:gdLst/>
              <a:ahLst/>
              <a:cxnLst/>
              <a:rect l="l" t="t" r="r" b="b"/>
              <a:pathLst>
                <a:path w="3098165" h="976629">
                  <a:moveTo>
                    <a:pt x="3024784" y="976401"/>
                  </a:moveTo>
                  <a:lnTo>
                    <a:pt x="73177" y="976401"/>
                  </a:lnTo>
                  <a:lnTo>
                    <a:pt x="44694" y="970652"/>
                  </a:lnTo>
                  <a:lnTo>
                    <a:pt x="21434" y="954973"/>
                  </a:lnTo>
                  <a:lnTo>
                    <a:pt x="5751" y="931717"/>
                  </a:lnTo>
                  <a:lnTo>
                    <a:pt x="0" y="903236"/>
                  </a:lnTo>
                  <a:lnTo>
                    <a:pt x="0" y="73164"/>
                  </a:lnTo>
                  <a:lnTo>
                    <a:pt x="5751" y="44684"/>
                  </a:lnTo>
                  <a:lnTo>
                    <a:pt x="21434" y="21428"/>
                  </a:lnTo>
                  <a:lnTo>
                    <a:pt x="44694" y="5749"/>
                  </a:lnTo>
                  <a:lnTo>
                    <a:pt x="73177" y="0"/>
                  </a:lnTo>
                  <a:lnTo>
                    <a:pt x="3024784" y="0"/>
                  </a:lnTo>
                  <a:lnTo>
                    <a:pt x="3053264" y="5749"/>
                  </a:lnTo>
                  <a:lnTo>
                    <a:pt x="3076521" y="21428"/>
                  </a:lnTo>
                  <a:lnTo>
                    <a:pt x="3092199" y="44684"/>
                  </a:lnTo>
                  <a:lnTo>
                    <a:pt x="3097949" y="73164"/>
                  </a:lnTo>
                  <a:lnTo>
                    <a:pt x="3097949" y="903236"/>
                  </a:lnTo>
                  <a:lnTo>
                    <a:pt x="3092199" y="931717"/>
                  </a:lnTo>
                  <a:lnTo>
                    <a:pt x="3076521" y="954973"/>
                  </a:lnTo>
                  <a:lnTo>
                    <a:pt x="3053264" y="970652"/>
                  </a:lnTo>
                  <a:lnTo>
                    <a:pt x="3024784" y="976401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4"/>
            <p:cNvSpPr/>
            <p:nvPr userDrawn="1"/>
          </p:nvSpPr>
          <p:spPr>
            <a:xfrm>
              <a:off x="731875" y="426627"/>
              <a:ext cx="4279900" cy="520700"/>
            </a:xfrm>
            <a:custGeom>
              <a:avLst/>
              <a:gdLst/>
              <a:ahLst/>
              <a:cxnLst/>
              <a:rect l="l" t="t" r="r" b="b"/>
              <a:pathLst>
                <a:path w="4279900" h="520700">
                  <a:moveTo>
                    <a:pt x="4208386" y="520700"/>
                  </a:moveTo>
                  <a:lnTo>
                    <a:pt x="71501" y="520700"/>
                  </a:lnTo>
                  <a:lnTo>
                    <a:pt x="43671" y="515080"/>
                  </a:lnTo>
                  <a:lnTo>
                    <a:pt x="20943" y="499756"/>
                  </a:lnTo>
                  <a:lnTo>
                    <a:pt x="5619" y="477028"/>
                  </a:lnTo>
                  <a:lnTo>
                    <a:pt x="0" y="449198"/>
                  </a:lnTo>
                  <a:lnTo>
                    <a:pt x="0" y="71501"/>
                  </a:lnTo>
                  <a:lnTo>
                    <a:pt x="5619" y="43671"/>
                  </a:lnTo>
                  <a:lnTo>
                    <a:pt x="20943" y="20943"/>
                  </a:lnTo>
                  <a:lnTo>
                    <a:pt x="43671" y="5619"/>
                  </a:lnTo>
                  <a:lnTo>
                    <a:pt x="71501" y="0"/>
                  </a:lnTo>
                  <a:lnTo>
                    <a:pt x="4208386" y="0"/>
                  </a:lnTo>
                  <a:lnTo>
                    <a:pt x="4236223" y="5619"/>
                  </a:lnTo>
                  <a:lnTo>
                    <a:pt x="4258954" y="20943"/>
                  </a:lnTo>
                  <a:lnTo>
                    <a:pt x="4274280" y="43671"/>
                  </a:lnTo>
                  <a:lnTo>
                    <a:pt x="4279900" y="71501"/>
                  </a:lnTo>
                  <a:lnTo>
                    <a:pt x="4279900" y="449198"/>
                  </a:lnTo>
                  <a:lnTo>
                    <a:pt x="4274280" y="477028"/>
                  </a:lnTo>
                  <a:lnTo>
                    <a:pt x="4258954" y="499756"/>
                  </a:lnTo>
                  <a:lnTo>
                    <a:pt x="4236223" y="515080"/>
                  </a:lnTo>
                  <a:lnTo>
                    <a:pt x="4208386" y="5207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algn="ctr"/>
              <a:endParaRPr dirty="0"/>
            </a:p>
          </p:txBody>
        </p:sp>
        <p:sp>
          <p:nvSpPr>
            <p:cNvPr id="9" name="object 5"/>
            <p:cNvSpPr/>
            <p:nvPr userDrawn="1"/>
          </p:nvSpPr>
          <p:spPr>
            <a:xfrm>
              <a:off x="693901" y="9282465"/>
              <a:ext cx="3259841" cy="1138524"/>
            </a:xfrm>
            <a:custGeom>
              <a:avLst/>
              <a:gdLst/>
              <a:ahLst/>
              <a:cxnLst/>
              <a:rect l="l" t="t" r="r" b="b"/>
              <a:pathLst>
                <a:path w="3098165" h="1119504">
                  <a:moveTo>
                    <a:pt x="3024492" y="1119441"/>
                  </a:moveTo>
                  <a:lnTo>
                    <a:pt x="73431" y="1119441"/>
                  </a:lnTo>
                  <a:lnTo>
                    <a:pt x="44844" y="1113670"/>
                  </a:lnTo>
                  <a:lnTo>
                    <a:pt x="21504" y="1097932"/>
                  </a:lnTo>
                  <a:lnTo>
                    <a:pt x="5769" y="1074591"/>
                  </a:lnTo>
                  <a:lnTo>
                    <a:pt x="0" y="1046010"/>
                  </a:lnTo>
                  <a:lnTo>
                    <a:pt x="0" y="73456"/>
                  </a:lnTo>
                  <a:lnTo>
                    <a:pt x="5769" y="44866"/>
                  </a:lnTo>
                  <a:lnTo>
                    <a:pt x="21504" y="21516"/>
                  </a:lnTo>
                  <a:lnTo>
                    <a:pt x="44844" y="5773"/>
                  </a:lnTo>
                  <a:lnTo>
                    <a:pt x="73431" y="0"/>
                  </a:lnTo>
                  <a:lnTo>
                    <a:pt x="3024492" y="0"/>
                  </a:lnTo>
                  <a:lnTo>
                    <a:pt x="3053080" y="5773"/>
                  </a:lnTo>
                  <a:lnTo>
                    <a:pt x="3076425" y="21516"/>
                  </a:lnTo>
                  <a:lnTo>
                    <a:pt x="3092165" y="44866"/>
                  </a:lnTo>
                  <a:lnTo>
                    <a:pt x="3097936" y="73456"/>
                  </a:lnTo>
                  <a:lnTo>
                    <a:pt x="3097936" y="1046010"/>
                  </a:lnTo>
                  <a:lnTo>
                    <a:pt x="3092165" y="1074591"/>
                  </a:lnTo>
                  <a:lnTo>
                    <a:pt x="3076425" y="1097932"/>
                  </a:lnTo>
                  <a:lnTo>
                    <a:pt x="3053080" y="1113670"/>
                  </a:lnTo>
                  <a:lnTo>
                    <a:pt x="3024492" y="1119441"/>
                  </a:lnTo>
                  <a:close/>
                </a:path>
              </a:pathLst>
            </a:custGeom>
            <a:ln w="63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6"/>
            <p:cNvSpPr/>
            <p:nvPr userDrawn="1"/>
          </p:nvSpPr>
          <p:spPr>
            <a:xfrm>
              <a:off x="693893" y="8012382"/>
              <a:ext cx="3259841" cy="976630"/>
            </a:xfrm>
            <a:custGeom>
              <a:avLst/>
              <a:gdLst/>
              <a:ahLst/>
              <a:cxnLst/>
              <a:rect l="l" t="t" r="r" b="b"/>
              <a:pathLst>
                <a:path w="3098165" h="976629">
                  <a:moveTo>
                    <a:pt x="3026435" y="976401"/>
                  </a:moveTo>
                  <a:lnTo>
                    <a:pt x="71513" y="976401"/>
                  </a:lnTo>
                  <a:lnTo>
                    <a:pt x="43676" y="970781"/>
                  </a:lnTo>
                  <a:lnTo>
                    <a:pt x="20945" y="955455"/>
                  </a:lnTo>
                  <a:lnTo>
                    <a:pt x="5619" y="932724"/>
                  </a:lnTo>
                  <a:lnTo>
                    <a:pt x="0" y="904887"/>
                  </a:lnTo>
                  <a:lnTo>
                    <a:pt x="0" y="71513"/>
                  </a:lnTo>
                  <a:lnTo>
                    <a:pt x="5619" y="43682"/>
                  </a:lnTo>
                  <a:lnTo>
                    <a:pt x="20945" y="20950"/>
                  </a:lnTo>
                  <a:lnTo>
                    <a:pt x="43676" y="5621"/>
                  </a:lnTo>
                  <a:lnTo>
                    <a:pt x="71513" y="0"/>
                  </a:lnTo>
                  <a:lnTo>
                    <a:pt x="3026435" y="0"/>
                  </a:lnTo>
                  <a:lnTo>
                    <a:pt x="3054264" y="5621"/>
                  </a:lnTo>
                  <a:lnTo>
                    <a:pt x="3076992" y="20950"/>
                  </a:lnTo>
                  <a:lnTo>
                    <a:pt x="3092316" y="43682"/>
                  </a:lnTo>
                  <a:lnTo>
                    <a:pt x="3097936" y="71513"/>
                  </a:lnTo>
                  <a:lnTo>
                    <a:pt x="3097936" y="904887"/>
                  </a:lnTo>
                  <a:lnTo>
                    <a:pt x="3092316" y="932724"/>
                  </a:lnTo>
                  <a:lnTo>
                    <a:pt x="3076992" y="955455"/>
                  </a:lnTo>
                  <a:lnTo>
                    <a:pt x="3054264" y="970781"/>
                  </a:lnTo>
                  <a:lnTo>
                    <a:pt x="3026435" y="976401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1" name="object 9"/>
            <p:cNvSpPr/>
            <p:nvPr userDrawn="1"/>
          </p:nvSpPr>
          <p:spPr>
            <a:xfrm>
              <a:off x="4094778" y="9293552"/>
              <a:ext cx="3337179" cy="929948"/>
            </a:xfrm>
            <a:custGeom>
              <a:avLst/>
              <a:gdLst/>
              <a:ahLst/>
              <a:cxnLst/>
              <a:rect l="l" t="t" r="r" b="b"/>
              <a:pathLst>
                <a:path w="3098165" h="865504">
                  <a:moveTo>
                    <a:pt x="3024784" y="865441"/>
                  </a:moveTo>
                  <a:lnTo>
                    <a:pt x="73177" y="865441"/>
                  </a:lnTo>
                  <a:lnTo>
                    <a:pt x="44694" y="859692"/>
                  </a:lnTo>
                  <a:lnTo>
                    <a:pt x="21434" y="844013"/>
                  </a:lnTo>
                  <a:lnTo>
                    <a:pt x="5751" y="820757"/>
                  </a:lnTo>
                  <a:lnTo>
                    <a:pt x="0" y="792276"/>
                  </a:lnTo>
                  <a:lnTo>
                    <a:pt x="0" y="73177"/>
                  </a:lnTo>
                  <a:lnTo>
                    <a:pt x="5751" y="44700"/>
                  </a:lnTo>
                  <a:lnTo>
                    <a:pt x="21434" y="21439"/>
                  </a:lnTo>
                  <a:lnTo>
                    <a:pt x="44694" y="5752"/>
                  </a:lnTo>
                  <a:lnTo>
                    <a:pt x="73177" y="0"/>
                  </a:lnTo>
                  <a:lnTo>
                    <a:pt x="3024784" y="0"/>
                  </a:lnTo>
                  <a:lnTo>
                    <a:pt x="3053264" y="5752"/>
                  </a:lnTo>
                  <a:lnTo>
                    <a:pt x="3076521" y="21439"/>
                  </a:lnTo>
                  <a:lnTo>
                    <a:pt x="3092199" y="44700"/>
                  </a:lnTo>
                  <a:lnTo>
                    <a:pt x="3097949" y="73177"/>
                  </a:lnTo>
                  <a:lnTo>
                    <a:pt x="3097949" y="792276"/>
                  </a:lnTo>
                  <a:lnTo>
                    <a:pt x="3092199" y="820757"/>
                  </a:lnTo>
                  <a:lnTo>
                    <a:pt x="3076521" y="844013"/>
                  </a:lnTo>
                  <a:lnTo>
                    <a:pt x="3053264" y="859692"/>
                  </a:lnTo>
                  <a:lnTo>
                    <a:pt x="3024784" y="86544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10"/>
            <p:cNvSpPr/>
            <p:nvPr userDrawn="1"/>
          </p:nvSpPr>
          <p:spPr>
            <a:xfrm>
              <a:off x="4111953" y="6792972"/>
              <a:ext cx="3287156" cy="976630"/>
            </a:xfrm>
            <a:custGeom>
              <a:avLst/>
              <a:gdLst/>
              <a:ahLst/>
              <a:cxnLst/>
              <a:rect l="l" t="t" r="r" b="b"/>
              <a:pathLst>
                <a:path w="3098165" h="976629">
                  <a:moveTo>
                    <a:pt x="3024784" y="976388"/>
                  </a:moveTo>
                  <a:lnTo>
                    <a:pt x="73177" y="976388"/>
                  </a:lnTo>
                  <a:lnTo>
                    <a:pt x="44694" y="970639"/>
                  </a:lnTo>
                  <a:lnTo>
                    <a:pt x="21434" y="954960"/>
                  </a:lnTo>
                  <a:lnTo>
                    <a:pt x="5751" y="931704"/>
                  </a:lnTo>
                  <a:lnTo>
                    <a:pt x="0" y="903224"/>
                  </a:lnTo>
                  <a:lnTo>
                    <a:pt x="0" y="73164"/>
                  </a:lnTo>
                  <a:lnTo>
                    <a:pt x="5751" y="44684"/>
                  </a:lnTo>
                  <a:lnTo>
                    <a:pt x="21434" y="21428"/>
                  </a:lnTo>
                  <a:lnTo>
                    <a:pt x="44694" y="5749"/>
                  </a:lnTo>
                  <a:lnTo>
                    <a:pt x="73177" y="0"/>
                  </a:lnTo>
                  <a:lnTo>
                    <a:pt x="3024784" y="0"/>
                  </a:lnTo>
                  <a:lnTo>
                    <a:pt x="3053264" y="5749"/>
                  </a:lnTo>
                  <a:lnTo>
                    <a:pt x="3076521" y="21428"/>
                  </a:lnTo>
                  <a:lnTo>
                    <a:pt x="3092199" y="44684"/>
                  </a:lnTo>
                  <a:lnTo>
                    <a:pt x="3097949" y="73164"/>
                  </a:lnTo>
                  <a:lnTo>
                    <a:pt x="3097949" y="903224"/>
                  </a:lnTo>
                  <a:lnTo>
                    <a:pt x="3092199" y="931704"/>
                  </a:lnTo>
                  <a:lnTo>
                    <a:pt x="3076521" y="954960"/>
                  </a:lnTo>
                  <a:lnTo>
                    <a:pt x="3053264" y="970639"/>
                  </a:lnTo>
                  <a:lnTo>
                    <a:pt x="3024784" y="976388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1"/>
            <p:cNvSpPr/>
            <p:nvPr userDrawn="1"/>
          </p:nvSpPr>
          <p:spPr>
            <a:xfrm>
              <a:off x="693901" y="6792972"/>
              <a:ext cx="3259841" cy="976630"/>
            </a:xfrm>
            <a:custGeom>
              <a:avLst/>
              <a:gdLst/>
              <a:ahLst/>
              <a:cxnLst/>
              <a:rect l="l" t="t" r="r" b="b"/>
              <a:pathLst>
                <a:path w="3098165" h="976629">
                  <a:moveTo>
                    <a:pt x="3024771" y="976388"/>
                  </a:moveTo>
                  <a:lnTo>
                    <a:pt x="73151" y="976388"/>
                  </a:lnTo>
                  <a:lnTo>
                    <a:pt x="44678" y="970639"/>
                  </a:lnTo>
                  <a:lnTo>
                    <a:pt x="21426" y="954960"/>
                  </a:lnTo>
                  <a:lnTo>
                    <a:pt x="5748" y="931704"/>
                  </a:lnTo>
                  <a:lnTo>
                    <a:pt x="0" y="903224"/>
                  </a:lnTo>
                  <a:lnTo>
                    <a:pt x="0" y="73164"/>
                  </a:lnTo>
                  <a:lnTo>
                    <a:pt x="5748" y="44684"/>
                  </a:lnTo>
                  <a:lnTo>
                    <a:pt x="21426" y="21428"/>
                  </a:lnTo>
                  <a:lnTo>
                    <a:pt x="44678" y="5749"/>
                  </a:lnTo>
                  <a:lnTo>
                    <a:pt x="73151" y="0"/>
                  </a:lnTo>
                  <a:lnTo>
                    <a:pt x="3024771" y="0"/>
                  </a:lnTo>
                  <a:lnTo>
                    <a:pt x="3053252" y="5749"/>
                  </a:lnTo>
                  <a:lnTo>
                    <a:pt x="3076508" y="21428"/>
                  </a:lnTo>
                  <a:lnTo>
                    <a:pt x="3092187" y="44684"/>
                  </a:lnTo>
                  <a:lnTo>
                    <a:pt x="3097936" y="73164"/>
                  </a:lnTo>
                  <a:lnTo>
                    <a:pt x="3097936" y="903224"/>
                  </a:lnTo>
                  <a:lnTo>
                    <a:pt x="3092187" y="931704"/>
                  </a:lnTo>
                  <a:lnTo>
                    <a:pt x="3076508" y="954960"/>
                  </a:lnTo>
                  <a:lnTo>
                    <a:pt x="3053252" y="970639"/>
                  </a:lnTo>
                  <a:lnTo>
                    <a:pt x="3024771" y="976388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" name="object 12"/>
            <p:cNvSpPr/>
            <p:nvPr userDrawn="1"/>
          </p:nvSpPr>
          <p:spPr>
            <a:xfrm>
              <a:off x="732314" y="1231899"/>
              <a:ext cx="3313960" cy="875505"/>
            </a:xfrm>
            <a:custGeom>
              <a:avLst/>
              <a:gdLst/>
              <a:ahLst/>
              <a:cxnLst/>
              <a:rect l="l" t="t" r="r" b="b"/>
              <a:pathLst>
                <a:path w="3149600" h="876300">
                  <a:moveTo>
                    <a:pt x="3076994" y="876300"/>
                  </a:moveTo>
                  <a:lnTo>
                    <a:pt x="72618" y="876300"/>
                  </a:lnTo>
                  <a:lnTo>
                    <a:pt x="44351" y="870593"/>
                  </a:lnTo>
                  <a:lnTo>
                    <a:pt x="21269" y="855032"/>
                  </a:lnTo>
                  <a:lnTo>
                    <a:pt x="5706" y="831953"/>
                  </a:lnTo>
                  <a:lnTo>
                    <a:pt x="0" y="803694"/>
                  </a:lnTo>
                  <a:lnTo>
                    <a:pt x="0" y="72605"/>
                  </a:lnTo>
                  <a:lnTo>
                    <a:pt x="5706" y="44346"/>
                  </a:lnTo>
                  <a:lnTo>
                    <a:pt x="21269" y="21267"/>
                  </a:lnTo>
                  <a:lnTo>
                    <a:pt x="44351" y="5706"/>
                  </a:lnTo>
                  <a:lnTo>
                    <a:pt x="72618" y="0"/>
                  </a:lnTo>
                  <a:lnTo>
                    <a:pt x="3076994" y="0"/>
                  </a:lnTo>
                  <a:lnTo>
                    <a:pt x="3105258" y="5706"/>
                  </a:lnTo>
                  <a:lnTo>
                    <a:pt x="3128337" y="21267"/>
                  </a:lnTo>
                  <a:lnTo>
                    <a:pt x="3143895" y="44346"/>
                  </a:lnTo>
                  <a:lnTo>
                    <a:pt x="3149600" y="72605"/>
                  </a:lnTo>
                  <a:lnTo>
                    <a:pt x="3149600" y="803694"/>
                  </a:lnTo>
                  <a:lnTo>
                    <a:pt x="3143895" y="831953"/>
                  </a:lnTo>
                  <a:lnTo>
                    <a:pt x="3128337" y="855032"/>
                  </a:lnTo>
                  <a:lnTo>
                    <a:pt x="3105258" y="870593"/>
                  </a:lnTo>
                  <a:lnTo>
                    <a:pt x="3076994" y="8763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4"/>
            <p:cNvSpPr/>
            <p:nvPr userDrawn="1"/>
          </p:nvSpPr>
          <p:spPr>
            <a:xfrm>
              <a:off x="744400" y="5035609"/>
              <a:ext cx="3260509" cy="754186"/>
            </a:xfrm>
            <a:custGeom>
              <a:avLst/>
              <a:gdLst/>
              <a:ahLst/>
              <a:cxnLst/>
              <a:rect l="l" t="t" r="r" b="b"/>
              <a:pathLst>
                <a:path w="3098800" h="1066800">
                  <a:moveTo>
                    <a:pt x="3027019" y="1066800"/>
                  </a:moveTo>
                  <a:lnTo>
                    <a:pt x="71793" y="1066800"/>
                  </a:lnTo>
                  <a:lnTo>
                    <a:pt x="43848" y="1061160"/>
                  </a:lnTo>
                  <a:lnTo>
                    <a:pt x="21028" y="1045778"/>
                  </a:lnTo>
                  <a:lnTo>
                    <a:pt x="5641" y="1022962"/>
                  </a:lnTo>
                  <a:lnTo>
                    <a:pt x="0" y="995019"/>
                  </a:lnTo>
                  <a:lnTo>
                    <a:pt x="0" y="71780"/>
                  </a:lnTo>
                  <a:lnTo>
                    <a:pt x="5641" y="43842"/>
                  </a:lnTo>
                  <a:lnTo>
                    <a:pt x="21028" y="21026"/>
                  </a:lnTo>
                  <a:lnTo>
                    <a:pt x="43848" y="5641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41"/>
                  </a:lnTo>
                  <a:lnTo>
                    <a:pt x="3077778" y="21026"/>
                  </a:lnTo>
                  <a:lnTo>
                    <a:pt x="3093160" y="43842"/>
                  </a:lnTo>
                  <a:lnTo>
                    <a:pt x="3098800" y="71780"/>
                  </a:lnTo>
                  <a:lnTo>
                    <a:pt x="3098800" y="995019"/>
                  </a:lnTo>
                  <a:lnTo>
                    <a:pt x="3093160" y="1022962"/>
                  </a:lnTo>
                  <a:lnTo>
                    <a:pt x="3077778" y="1045778"/>
                  </a:lnTo>
                  <a:lnTo>
                    <a:pt x="3054962" y="1061160"/>
                  </a:lnTo>
                  <a:lnTo>
                    <a:pt x="3027019" y="10668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6" name="object 15"/>
            <p:cNvSpPr/>
            <p:nvPr userDrawn="1"/>
          </p:nvSpPr>
          <p:spPr>
            <a:xfrm>
              <a:off x="746724" y="4031265"/>
              <a:ext cx="3260509" cy="782035"/>
            </a:xfrm>
            <a:custGeom>
              <a:avLst/>
              <a:gdLst/>
              <a:ahLst/>
              <a:cxnLst/>
              <a:rect l="l" t="t" r="r" b="b"/>
              <a:pathLst>
                <a:path w="3098800" h="469900">
                  <a:moveTo>
                    <a:pt x="3027019" y="469900"/>
                  </a:moveTo>
                  <a:lnTo>
                    <a:pt x="71793" y="469900"/>
                  </a:lnTo>
                  <a:lnTo>
                    <a:pt x="43848" y="464258"/>
                  </a:lnTo>
                  <a:lnTo>
                    <a:pt x="21028" y="448873"/>
                  </a:lnTo>
                  <a:lnTo>
                    <a:pt x="5641" y="426057"/>
                  </a:lnTo>
                  <a:lnTo>
                    <a:pt x="0" y="398119"/>
                  </a:lnTo>
                  <a:lnTo>
                    <a:pt x="0" y="71780"/>
                  </a:lnTo>
                  <a:lnTo>
                    <a:pt x="5641" y="43842"/>
                  </a:lnTo>
                  <a:lnTo>
                    <a:pt x="21028" y="21026"/>
                  </a:lnTo>
                  <a:lnTo>
                    <a:pt x="43848" y="5641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41"/>
                  </a:lnTo>
                  <a:lnTo>
                    <a:pt x="3077778" y="21026"/>
                  </a:lnTo>
                  <a:lnTo>
                    <a:pt x="3093160" y="43842"/>
                  </a:lnTo>
                  <a:lnTo>
                    <a:pt x="3098800" y="71780"/>
                  </a:lnTo>
                  <a:lnTo>
                    <a:pt x="3098800" y="398119"/>
                  </a:lnTo>
                  <a:lnTo>
                    <a:pt x="3093160" y="426057"/>
                  </a:lnTo>
                  <a:lnTo>
                    <a:pt x="3077778" y="448873"/>
                  </a:lnTo>
                  <a:lnTo>
                    <a:pt x="3054962" y="464258"/>
                  </a:lnTo>
                  <a:lnTo>
                    <a:pt x="3027019" y="4699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7" name="object 16"/>
            <p:cNvSpPr/>
            <p:nvPr userDrawn="1"/>
          </p:nvSpPr>
          <p:spPr>
            <a:xfrm>
              <a:off x="736821" y="6008583"/>
              <a:ext cx="3260509" cy="523338"/>
            </a:xfrm>
            <a:custGeom>
              <a:avLst/>
              <a:gdLst/>
              <a:ahLst/>
              <a:cxnLst/>
              <a:rect l="l" t="t" r="r" b="b"/>
              <a:pathLst>
                <a:path w="3098800" h="469900">
                  <a:moveTo>
                    <a:pt x="3027019" y="469900"/>
                  </a:moveTo>
                  <a:lnTo>
                    <a:pt x="71793" y="469900"/>
                  </a:lnTo>
                  <a:lnTo>
                    <a:pt x="43848" y="464260"/>
                  </a:lnTo>
                  <a:lnTo>
                    <a:pt x="21028" y="448878"/>
                  </a:lnTo>
                  <a:lnTo>
                    <a:pt x="5641" y="426062"/>
                  </a:lnTo>
                  <a:lnTo>
                    <a:pt x="0" y="398119"/>
                  </a:lnTo>
                  <a:lnTo>
                    <a:pt x="0" y="71780"/>
                  </a:lnTo>
                  <a:lnTo>
                    <a:pt x="5641" y="43837"/>
                  </a:lnTo>
                  <a:lnTo>
                    <a:pt x="21028" y="21021"/>
                  </a:lnTo>
                  <a:lnTo>
                    <a:pt x="43848" y="5639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39"/>
                  </a:lnTo>
                  <a:lnTo>
                    <a:pt x="3077778" y="21021"/>
                  </a:lnTo>
                  <a:lnTo>
                    <a:pt x="3093160" y="43837"/>
                  </a:lnTo>
                  <a:lnTo>
                    <a:pt x="3098800" y="71780"/>
                  </a:lnTo>
                  <a:lnTo>
                    <a:pt x="3098800" y="398119"/>
                  </a:lnTo>
                  <a:lnTo>
                    <a:pt x="3093160" y="426062"/>
                  </a:lnTo>
                  <a:lnTo>
                    <a:pt x="3077778" y="448878"/>
                  </a:lnTo>
                  <a:lnTo>
                    <a:pt x="3054962" y="464260"/>
                  </a:lnTo>
                  <a:lnTo>
                    <a:pt x="3027019" y="4699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7"/>
            <p:cNvSpPr/>
            <p:nvPr userDrawn="1"/>
          </p:nvSpPr>
          <p:spPr>
            <a:xfrm>
              <a:off x="4109803" y="1230695"/>
              <a:ext cx="3301034" cy="1549400"/>
            </a:xfrm>
            <a:custGeom>
              <a:avLst/>
              <a:gdLst/>
              <a:ahLst/>
              <a:cxnLst/>
              <a:rect l="l" t="t" r="r" b="b"/>
              <a:pathLst>
                <a:path w="3098800" h="1549400">
                  <a:moveTo>
                    <a:pt x="3027019" y="1549400"/>
                  </a:moveTo>
                  <a:lnTo>
                    <a:pt x="71793" y="1549400"/>
                  </a:lnTo>
                  <a:lnTo>
                    <a:pt x="43848" y="1543758"/>
                  </a:lnTo>
                  <a:lnTo>
                    <a:pt x="21028" y="1528373"/>
                  </a:lnTo>
                  <a:lnTo>
                    <a:pt x="5641" y="1505557"/>
                  </a:lnTo>
                  <a:lnTo>
                    <a:pt x="0" y="1477619"/>
                  </a:lnTo>
                  <a:lnTo>
                    <a:pt x="0" y="71780"/>
                  </a:lnTo>
                  <a:lnTo>
                    <a:pt x="5641" y="43842"/>
                  </a:lnTo>
                  <a:lnTo>
                    <a:pt x="21028" y="21026"/>
                  </a:lnTo>
                  <a:lnTo>
                    <a:pt x="43848" y="5641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41"/>
                  </a:lnTo>
                  <a:lnTo>
                    <a:pt x="3077778" y="21026"/>
                  </a:lnTo>
                  <a:lnTo>
                    <a:pt x="3093160" y="43842"/>
                  </a:lnTo>
                  <a:lnTo>
                    <a:pt x="3098800" y="71780"/>
                  </a:lnTo>
                  <a:lnTo>
                    <a:pt x="3098800" y="1477619"/>
                  </a:lnTo>
                  <a:lnTo>
                    <a:pt x="3093160" y="1505557"/>
                  </a:lnTo>
                  <a:lnTo>
                    <a:pt x="3077778" y="1528373"/>
                  </a:lnTo>
                  <a:lnTo>
                    <a:pt x="3054962" y="1543758"/>
                  </a:lnTo>
                  <a:lnTo>
                    <a:pt x="3027019" y="15494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9" name="object 18"/>
            <p:cNvSpPr/>
            <p:nvPr userDrawn="1"/>
          </p:nvSpPr>
          <p:spPr>
            <a:xfrm>
              <a:off x="4109803" y="3136901"/>
              <a:ext cx="3301034" cy="3352800"/>
            </a:xfrm>
            <a:custGeom>
              <a:avLst/>
              <a:gdLst/>
              <a:ahLst/>
              <a:cxnLst/>
              <a:rect l="l" t="t" r="r" b="b"/>
              <a:pathLst>
                <a:path w="3098800" h="3098800">
                  <a:moveTo>
                    <a:pt x="3027019" y="3098799"/>
                  </a:moveTo>
                  <a:lnTo>
                    <a:pt x="71793" y="3098799"/>
                  </a:lnTo>
                  <a:lnTo>
                    <a:pt x="43848" y="3093160"/>
                  </a:lnTo>
                  <a:lnTo>
                    <a:pt x="21028" y="3077778"/>
                  </a:lnTo>
                  <a:lnTo>
                    <a:pt x="5641" y="3054962"/>
                  </a:lnTo>
                  <a:lnTo>
                    <a:pt x="0" y="3027019"/>
                  </a:lnTo>
                  <a:lnTo>
                    <a:pt x="0" y="71780"/>
                  </a:lnTo>
                  <a:lnTo>
                    <a:pt x="5641" y="43842"/>
                  </a:lnTo>
                  <a:lnTo>
                    <a:pt x="21028" y="21026"/>
                  </a:lnTo>
                  <a:lnTo>
                    <a:pt x="43848" y="5641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41"/>
                  </a:lnTo>
                  <a:lnTo>
                    <a:pt x="3077778" y="21026"/>
                  </a:lnTo>
                  <a:lnTo>
                    <a:pt x="3093160" y="43842"/>
                  </a:lnTo>
                  <a:lnTo>
                    <a:pt x="3098800" y="71780"/>
                  </a:lnTo>
                  <a:lnTo>
                    <a:pt x="3098800" y="3027019"/>
                  </a:lnTo>
                  <a:lnTo>
                    <a:pt x="3093160" y="3054962"/>
                  </a:lnTo>
                  <a:lnTo>
                    <a:pt x="3077778" y="3077778"/>
                  </a:lnTo>
                  <a:lnTo>
                    <a:pt x="3054962" y="3093160"/>
                  </a:lnTo>
                  <a:lnTo>
                    <a:pt x="3027019" y="3098799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0" name="object 29"/>
            <p:cNvSpPr txBox="1"/>
            <p:nvPr userDrawn="1"/>
          </p:nvSpPr>
          <p:spPr>
            <a:xfrm>
              <a:off x="773292" y="519127"/>
              <a:ext cx="4147098" cy="34028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100"/>
                </a:spcBef>
              </a:pPr>
              <a:r>
                <a:rPr lang="en-GB" sz="2000" b="1" spc="-5" dirty="0" smtClean="0">
                  <a:solidFill>
                    <a:srgbClr val="003679"/>
                  </a:solidFill>
                  <a:latin typeface="Roboto"/>
                  <a:cs typeface="Roboto"/>
                </a:rPr>
                <a:t>Liability Protocol</a:t>
              </a:r>
              <a:endParaRPr lang="en-GB" sz="2000" dirty="0">
                <a:latin typeface="Roboto"/>
                <a:cs typeface="Roboto"/>
              </a:endParaRPr>
            </a:p>
          </p:txBody>
        </p:sp>
        <p:pic>
          <p:nvPicPr>
            <p:cNvPr id="21" name="object 68"/>
            <p:cNvPicPr/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5607049" y="317500"/>
              <a:ext cx="1447801" cy="685800"/>
            </a:xfrm>
            <a:prstGeom prst="rect">
              <a:avLst/>
            </a:prstGeom>
          </p:spPr>
        </p:pic>
        <p:sp>
          <p:nvSpPr>
            <p:cNvPr id="22" name="Rectángulo redondeado 21">
              <a:extLst>
                <a:ext uri="{FF2B5EF4-FFF2-40B4-BE49-F238E27FC236}">
                  <a16:creationId xmlns="" xmlns:a16="http://schemas.microsoft.com/office/drawing/2014/main" id="{6D395EBE-D681-2240-8387-352C569EEB26}"/>
                </a:ext>
              </a:extLst>
            </p:cNvPr>
            <p:cNvSpPr/>
            <p:nvPr userDrawn="1"/>
          </p:nvSpPr>
          <p:spPr>
            <a:xfrm>
              <a:off x="743960" y="2448029"/>
              <a:ext cx="3314029" cy="1337946"/>
            </a:xfrm>
            <a:prstGeom prst="roundRect">
              <a:avLst>
                <a:gd name="adj" fmla="val 7793"/>
              </a:avLst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4" name="Rectángulo 23">
              <a:extLst>
                <a:ext uri="{FF2B5EF4-FFF2-40B4-BE49-F238E27FC236}">
                  <a16:creationId xmlns="" xmlns:a16="http://schemas.microsoft.com/office/drawing/2014/main" id="{E2398AD9-FFCA-AA42-A112-189213D92FE9}"/>
                </a:ext>
              </a:extLst>
            </p:cNvPr>
            <p:cNvSpPr/>
            <p:nvPr userDrawn="1"/>
          </p:nvSpPr>
          <p:spPr>
            <a:xfrm rot="16200000">
              <a:off x="-756994" y="1268022"/>
              <a:ext cx="2284275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900" spc="15" dirty="0" smtClean="0">
                  <a:solidFill>
                    <a:schemeClr val="bg1">
                      <a:lumMod val="65000"/>
                    </a:schemeClr>
                  </a:solidFill>
                  <a:latin typeface="DaxPro" panose="020B0504030101020102" pitchFamily="34" charset="0"/>
                  <a:cs typeface="Roboto"/>
                </a:rPr>
                <a:t>More info at: https://eumos.eu/ECSC</a:t>
              </a:r>
              <a:endParaRPr lang="en-GB" sz="900" spc="15" dirty="0">
                <a:solidFill>
                  <a:schemeClr val="bg1">
                    <a:lumMod val="65000"/>
                  </a:schemeClr>
                </a:solidFill>
                <a:latin typeface="DaxPro" panose="020B0504030101020102" pitchFamily="34" charset="0"/>
                <a:cs typeface="Roboto"/>
              </a:endParaRPr>
            </a:p>
          </p:txBody>
        </p:sp>
        <p:sp>
          <p:nvSpPr>
            <p:cNvPr id="25" name="object 20"/>
            <p:cNvSpPr txBox="1"/>
            <p:nvPr userDrawn="1"/>
          </p:nvSpPr>
          <p:spPr>
            <a:xfrm>
              <a:off x="798752" y="1045086"/>
              <a:ext cx="3046771" cy="16560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Applicable </a:t>
              </a:r>
              <a:r>
                <a:rPr lang="en-GB" sz="900" spc="-5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regulations and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responsibility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(1)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endParaRPr lang="en-GB" sz="900" spc="-5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26" name="object 20"/>
            <p:cNvSpPr txBox="1"/>
            <p:nvPr userDrawn="1"/>
          </p:nvSpPr>
          <p:spPr>
            <a:xfrm>
              <a:off x="806450" y="2246259"/>
              <a:ext cx="25146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Agreements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between the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parties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(2)</a:t>
              </a:r>
              <a:endParaRPr lang="en-GB" sz="900" spc="-5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27" name="object 20"/>
            <p:cNvSpPr txBox="1"/>
            <p:nvPr userDrawn="1"/>
          </p:nvSpPr>
          <p:spPr>
            <a:xfrm>
              <a:off x="794374" y="3853488"/>
              <a:ext cx="3505200" cy="16560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Technical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-legal Recommendations during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Transport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(3)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endParaRPr lang="en-GB" sz="900" spc="-5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28" name="object 20"/>
            <p:cNvSpPr txBox="1"/>
            <p:nvPr userDrawn="1"/>
          </p:nvSpPr>
          <p:spPr>
            <a:xfrm>
              <a:off x="806450" y="4862783"/>
              <a:ext cx="29718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Special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Care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Instructions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(4)</a:t>
              </a:r>
              <a:endParaRPr lang="en-GB" sz="900" spc="-5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29" name="object 20"/>
            <p:cNvSpPr txBox="1"/>
            <p:nvPr userDrawn="1"/>
          </p:nvSpPr>
          <p:spPr>
            <a:xfrm>
              <a:off x="806450" y="5842384"/>
              <a:ext cx="29718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Claim Period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en-GB" sz="900" spc="-5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0" name="object 20"/>
            <p:cNvSpPr txBox="1"/>
            <p:nvPr userDrawn="1"/>
          </p:nvSpPr>
          <p:spPr>
            <a:xfrm>
              <a:off x="4171184" y="1048711"/>
              <a:ext cx="2514601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GDPR </a:t>
              </a:r>
              <a:r>
                <a:rPr lang="mr-IN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–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Data Protection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Notice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(6)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endParaRPr lang="en-GB" sz="900" spc="-5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1" name="object 20"/>
            <p:cNvSpPr txBox="1"/>
            <p:nvPr userDrawn="1"/>
          </p:nvSpPr>
          <p:spPr>
            <a:xfrm>
              <a:off x="4179653" y="2950086"/>
              <a:ext cx="3368268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Chain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of Responsibility (CoR) for all involved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parties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(7)</a:t>
              </a:r>
              <a:endParaRPr lang="en-GB" sz="900" spc="-5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2" name="object 20"/>
            <p:cNvSpPr txBox="1"/>
            <p:nvPr userDrawn="1"/>
          </p:nvSpPr>
          <p:spPr>
            <a:xfrm>
              <a:off x="753341" y="6626706"/>
              <a:ext cx="3364058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Signature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Head or Representative of the 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Company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(8)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 </a:t>
              </a:r>
              <a:endParaRPr lang="en-GB" sz="900" spc="-5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3" name="object 20"/>
            <p:cNvSpPr txBox="1"/>
            <p:nvPr userDrawn="1"/>
          </p:nvSpPr>
          <p:spPr>
            <a:xfrm>
              <a:off x="4156197" y="6626707"/>
              <a:ext cx="3538037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Signature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Responsible for Calculations. Technical Part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(9)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 </a:t>
              </a:r>
              <a:endParaRPr lang="en-GB" sz="900" spc="-5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4" name="object 20"/>
            <p:cNvSpPr txBox="1"/>
            <p:nvPr userDrawn="1"/>
          </p:nvSpPr>
          <p:spPr>
            <a:xfrm>
              <a:off x="4083048" y="7845906"/>
              <a:ext cx="3634641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Signature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Responsible for Liability Part. (Reverse Side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)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(10)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 </a:t>
              </a:r>
              <a:endParaRPr lang="en-GB" sz="900" spc="-5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grpSp>
          <p:nvGrpSpPr>
            <p:cNvPr id="35" name="Agrupar 34"/>
            <p:cNvGrpSpPr/>
            <p:nvPr userDrawn="1"/>
          </p:nvGrpSpPr>
          <p:grpSpPr>
            <a:xfrm>
              <a:off x="4286638" y="8055304"/>
              <a:ext cx="3124200" cy="911126"/>
              <a:chOff x="4332050" y="7023100"/>
              <a:chExt cx="3124200" cy="911126"/>
            </a:xfrm>
          </p:grpSpPr>
          <p:sp>
            <p:nvSpPr>
              <p:cNvPr id="36" name="object 20"/>
              <p:cNvSpPr txBox="1"/>
              <p:nvPr/>
            </p:nvSpPr>
            <p:spPr>
              <a:xfrm>
                <a:off x="4332050" y="7023100"/>
                <a:ext cx="3124200" cy="895117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Name: ________________________________________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Company / Country: 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VAT Number: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Date: ____ / ____ / ____</a:t>
                </a:r>
              </a:p>
              <a:p>
                <a:pPr>
                  <a:spcAft>
                    <a:spcPts val="100"/>
                  </a:spcAft>
                </a:pPr>
                <a:endPara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Signature:</a:t>
                </a:r>
                <a:endParaRPr lang="en-GB" sz="900" spc="-5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37" name="Rectángulo 36"/>
              <p:cNvSpPr/>
              <p:nvPr/>
            </p:nvSpPr>
            <p:spPr>
              <a:xfrm>
                <a:off x="4974067" y="7665956"/>
                <a:ext cx="1905000" cy="26827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38" name="Agrupar 37"/>
            <p:cNvGrpSpPr/>
            <p:nvPr userDrawn="1"/>
          </p:nvGrpSpPr>
          <p:grpSpPr>
            <a:xfrm>
              <a:off x="4255850" y="6813783"/>
              <a:ext cx="3124200" cy="922211"/>
              <a:chOff x="4332050" y="7023100"/>
              <a:chExt cx="3124200" cy="922211"/>
            </a:xfrm>
          </p:grpSpPr>
          <p:sp>
            <p:nvSpPr>
              <p:cNvPr id="39" name="object 20"/>
              <p:cNvSpPr txBox="1"/>
              <p:nvPr/>
            </p:nvSpPr>
            <p:spPr>
              <a:xfrm>
                <a:off x="4332050" y="7023100"/>
                <a:ext cx="3124200" cy="895117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Name: ________________________________________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Company / Country: 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VAT Number: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Date: ____ / ____ / ____</a:t>
                </a:r>
              </a:p>
              <a:p>
                <a:pPr>
                  <a:spcAft>
                    <a:spcPts val="100"/>
                  </a:spcAft>
                </a:pPr>
                <a:endPara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Signature:</a:t>
                </a:r>
                <a:endParaRPr lang="en-GB" sz="900" spc="-5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40" name="Rectángulo 39"/>
              <p:cNvSpPr/>
              <p:nvPr/>
            </p:nvSpPr>
            <p:spPr>
              <a:xfrm>
                <a:off x="4997524" y="7677041"/>
                <a:ext cx="1905000" cy="26827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41" name="Agrupar 40"/>
            <p:cNvGrpSpPr/>
            <p:nvPr userDrawn="1"/>
          </p:nvGrpSpPr>
          <p:grpSpPr>
            <a:xfrm>
              <a:off x="829541" y="6821480"/>
              <a:ext cx="3124200" cy="922211"/>
              <a:chOff x="4235450" y="7023100"/>
              <a:chExt cx="3124200" cy="922211"/>
            </a:xfrm>
          </p:grpSpPr>
          <p:sp>
            <p:nvSpPr>
              <p:cNvPr id="42" name="object 20"/>
              <p:cNvSpPr txBox="1"/>
              <p:nvPr/>
            </p:nvSpPr>
            <p:spPr>
              <a:xfrm>
                <a:off x="4235450" y="7023100"/>
                <a:ext cx="3124200" cy="895117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Name: ________________________________________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Company / Country: 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VAT Number: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Date: ____ / ____ / ____</a:t>
                </a:r>
              </a:p>
              <a:p>
                <a:pPr>
                  <a:spcAft>
                    <a:spcPts val="100"/>
                  </a:spcAft>
                </a:pPr>
                <a:endPara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Signature:</a:t>
                </a:r>
                <a:endParaRPr lang="en-GB" sz="900" spc="-5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43" name="Rectángulo 42"/>
              <p:cNvSpPr/>
              <p:nvPr/>
            </p:nvSpPr>
            <p:spPr>
              <a:xfrm>
                <a:off x="4880237" y="7677041"/>
                <a:ext cx="1905000" cy="26827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44" name="Agrupar 43"/>
            <p:cNvGrpSpPr/>
            <p:nvPr userDrawn="1"/>
          </p:nvGrpSpPr>
          <p:grpSpPr>
            <a:xfrm>
              <a:off x="837238" y="8052185"/>
              <a:ext cx="3124200" cy="900040"/>
              <a:chOff x="4235450" y="7023100"/>
              <a:chExt cx="3124200" cy="900040"/>
            </a:xfrm>
          </p:grpSpPr>
          <p:sp>
            <p:nvSpPr>
              <p:cNvPr id="45" name="object 20"/>
              <p:cNvSpPr txBox="1"/>
              <p:nvPr/>
            </p:nvSpPr>
            <p:spPr>
              <a:xfrm>
                <a:off x="4235450" y="7023100"/>
                <a:ext cx="3124200" cy="895117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Name: ________________________________________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Company / Country: 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VAT Number: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Date: ____ / ____ / ____</a:t>
                </a:r>
              </a:p>
              <a:p>
                <a:pPr>
                  <a:spcAft>
                    <a:spcPts val="100"/>
                  </a:spcAft>
                </a:pPr>
                <a:endPara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Signature:</a:t>
                </a:r>
                <a:endParaRPr lang="en-GB" sz="900" spc="-5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46" name="Rectángulo 45"/>
              <p:cNvSpPr/>
              <p:nvPr/>
            </p:nvSpPr>
            <p:spPr>
              <a:xfrm>
                <a:off x="4915423" y="7654871"/>
                <a:ext cx="1905000" cy="26826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grpSp>
          <p:nvGrpSpPr>
            <p:cNvPr id="47" name="Agrupar 46"/>
            <p:cNvGrpSpPr/>
            <p:nvPr userDrawn="1"/>
          </p:nvGrpSpPr>
          <p:grpSpPr>
            <a:xfrm>
              <a:off x="806450" y="9291385"/>
              <a:ext cx="3124200" cy="1110180"/>
              <a:chOff x="4235450" y="6967670"/>
              <a:chExt cx="3124200" cy="1110180"/>
            </a:xfrm>
          </p:grpSpPr>
          <p:sp>
            <p:nvSpPr>
              <p:cNvPr id="48" name="object 20"/>
              <p:cNvSpPr txBox="1"/>
              <p:nvPr/>
            </p:nvSpPr>
            <p:spPr>
              <a:xfrm>
                <a:off x="4235450" y="6967670"/>
                <a:ext cx="3124200" cy="1046440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Name: ________________________________________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Company / Country: 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VAT Number: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CTU Plate: </a:t>
                </a: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Date: ____ / ____ / ____</a:t>
                </a:r>
              </a:p>
              <a:p>
                <a:pPr>
                  <a:spcAft>
                    <a:spcPts val="100"/>
                  </a:spcAft>
                </a:pPr>
                <a:endPara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en-GB" sz="900" spc="-5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Signature:</a:t>
                </a:r>
                <a:endParaRPr lang="en-GB" sz="900" spc="-5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49" name="Rectángulo 48"/>
              <p:cNvSpPr/>
              <p:nvPr/>
            </p:nvSpPr>
            <p:spPr>
              <a:xfrm>
                <a:off x="4915423" y="7809581"/>
                <a:ext cx="1905000" cy="26826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50" name="object 20"/>
            <p:cNvSpPr txBox="1"/>
            <p:nvPr userDrawn="1"/>
          </p:nvSpPr>
          <p:spPr>
            <a:xfrm>
              <a:off x="730250" y="9082252"/>
              <a:ext cx="3124200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10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Optional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Signature. Driver.</a:t>
              </a:r>
              <a:endParaRPr lang="en-GB" sz="900" spc="-5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1" name="object 20"/>
            <p:cNvSpPr txBox="1"/>
            <p:nvPr userDrawn="1"/>
          </p:nvSpPr>
          <p:spPr>
            <a:xfrm>
              <a:off x="730250" y="7838209"/>
              <a:ext cx="31242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Signature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Carrier Company. </a:t>
              </a:r>
              <a:r>
                <a:rPr lang="en-GB" sz="9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(11)</a:t>
              </a:r>
              <a:endParaRPr lang="en-GB" sz="900" spc="-5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2" name="object 20"/>
            <p:cNvSpPr txBox="1"/>
            <p:nvPr userDrawn="1"/>
          </p:nvSpPr>
          <p:spPr>
            <a:xfrm>
              <a:off x="4187349" y="9105445"/>
              <a:ext cx="3124199" cy="25128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n-GB" sz="1000" b="1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Support</a:t>
              </a:r>
              <a:r>
                <a:rPr lang="en-GB" sz="9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Eligible Codes for Tracking Code. </a:t>
              </a:r>
              <a:endParaRPr lang="en-GB" sz="900" spc="-5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3" name="object 20"/>
            <p:cNvSpPr txBox="1"/>
            <p:nvPr userDrawn="1"/>
          </p:nvSpPr>
          <p:spPr>
            <a:xfrm>
              <a:off x="4179654" y="10223500"/>
              <a:ext cx="3124199" cy="19749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spcAft>
                  <a:spcPts val="100"/>
                </a:spcAft>
              </a:pPr>
              <a:r>
                <a:rPr lang="en-GB" sz="600" spc="-5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By signing this form, you agree to abide by the terms and conditions of this form. </a:t>
              </a:r>
              <a:endParaRPr lang="en-GB" sz="600" spc="-5" dirty="0" smtClean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  <a:p>
              <a:pPr>
                <a:spcAft>
                  <a:spcPts val="100"/>
                </a:spcAft>
              </a:pPr>
              <a:r>
                <a:rPr lang="en-GB" sz="6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This </a:t>
              </a:r>
              <a:r>
                <a:rPr lang="en-GB" sz="600" spc="-5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form must be able to be produced at any time for eventual inspection.</a:t>
              </a:r>
            </a:p>
          </p:txBody>
        </p:sp>
        <p:pic>
          <p:nvPicPr>
            <p:cNvPr id="54" name="object 64"/>
            <p:cNvPicPr/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4408254" y="6184900"/>
              <a:ext cx="190499" cy="190500"/>
            </a:xfrm>
            <a:prstGeom prst="rect">
              <a:avLst/>
            </a:prstGeom>
          </p:spPr>
        </p:pic>
        <p:pic>
          <p:nvPicPr>
            <p:cNvPr id="55" name="object 65"/>
            <p:cNvPicPr/>
            <p:nvPr userDrawn="1"/>
          </p:nvPicPr>
          <p:blipFill>
            <a:blip r:embed="rId4" cstate="print"/>
            <a:stretch>
              <a:fillRect/>
            </a:stretch>
          </p:blipFill>
          <p:spPr>
            <a:xfrm>
              <a:off x="5227928" y="6194850"/>
              <a:ext cx="190499" cy="190500"/>
            </a:xfrm>
            <a:prstGeom prst="rect">
              <a:avLst/>
            </a:prstGeom>
          </p:spPr>
        </p:pic>
        <p:pic>
          <p:nvPicPr>
            <p:cNvPr id="56" name="object 66"/>
            <p:cNvPicPr>
              <a:picLocks noChangeAspect="1"/>
            </p:cNvPicPr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6840899" y="6199524"/>
              <a:ext cx="190493" cy="190500"/>
            </a:xfrm>
            <a:prstGeom prst="rect">
              <a:avLst/>
            </a:prstGeom>
          </p:spPr>
        </p:pic>
        <p:sp>
          <p:nvSpPr>
            <p:cNvPr id="57" name="Rectángulo 56"/>
            <p:cNvSpPr/>
            <p:nvPr userDrawn="1"/>
          </p:nvSpPr>
          <p:spPr>
            <a:xfrm>
              <a:off x="6098603" y="6131791"/>
              <a:ext cx="141063" cy="256479"/>
            </a:xfrm>
            <a:prstGeom prst="rect">
              <a:avLst/>
            </a:prstGeom>
          </p:spPr>
          <p:txBody>
            <a:bodyPr wrap="none" lIns="12700" tIns="12700" rIns="12700" bIns="12700">
              <a:spAutoFit/>
            </a:bodyPr>
            <a:lstStyle/>
            <a:p>
              <a:r>
                <a:rPr lang="es-ES" sz="1500" dirty="0" smtClean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</a:rPr>
                <a:t>✗ </a:t>
              </a:r>
              <a:endParaRPr lang="es-ES" sz="1500" dirty="0">
                <a:solidFill>
                  <a:srgbClr val="FF0000"/>
                </a:solidFill>
              </a:endParaRPr>
            </a:p>
          </p:txBody>
        </p:sp>
        <p:sp>
          <p:nvSpPr>
            <p:cNvPr id="59" name="object 20"/>
            <p:cNvSpPr txBox="1"/>
            <p:nvPr userDrawn="1"/>
          </p:nvSpPr>
          <p:spPr>
            <a:xfrm>
              <a:off x="4220667" y="6352104"/>
              <a:ext cx="3438381" cy="9752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spcAft>
                  <a:spcPts val="100"/>
                </a:spcAft>
              </a:pPr>
              <a:r>
                <a:rPr lang="en-GB" sz="600" spc="-5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To be Inspected         To be executed           Not Applicable         Hire or Prescribe</a:t>
              </a:r>
              <a:endParaRPr lang="en-GB" sz="600" spc="-5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60" name="object 20"/>
            <p:cNvSpPr txBox="1"/>
            <p:nvPr userDrawn="1"/>
          </p:nvSpPr>
          <p:spPr>
            <a:xfrm>
              <a:off x="4199444" y="9355282"/>
              <a:ext cx="1143000" cy="69249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GB" sz="500" b="1" dirty="0" smtClean="0">
                  <a:latin typeface="Trebuchet MS"/>
                  <a:cs typeface="Trebuchet MS"/>
                </a:rPr>
                <a:t>AAA - Eligible types: </a:t>
              </a:r>
              <a:endParaRPr lang="en-GB" sz="500" dirty="0" smtClean="0">
                <a:latin typeface="Trebuchet MS"/>
                <a:cs typeface="Trebuchet MS"/>
              </a:endParaRPr>
            </a:p>
            <a:p>
              <a:r>
                <a:rPr lang="en-GB" sz="500" dirty="0" smtClean="0">
                  <a:latin typeface="Trebuchet MS"/>
                  <a:cs typeface="Trebuchet MS"/>
                </a:rPr>
                <a:t>GCA – GENERAL CARGO </a:t>
              </a:r>
            </a:p>
            <a:p>
              <a:r>
                <a:rPr lang="en-GB" sz="500" dirty="0" smtClean="0">
                  <a:latin typeface="Trebuchet MS"/>
                  <a:cs typeface="Trebuchet MS"/>
                </a:rPr>
                <a:t>SPT – SPECIAL TRANSPORT </a:t>
              </a:r>
            </a:p>
            <a:p>
              <a:r>
                <a:rPr lang="en-GB" sz="500" dirty="0" smtClean="0">
                  <a:latin typeface="Trebuchet MS"/>
                  <a:cs typeface="Trebuchet MS"/>
                </a:rPr>
                <a:t>RFT – REFRIGERATED TRANSPORT </a:t>
              </a:r>
            </a:p>
            <a:p>
              <a:r>
                <a:rPr lang="en-GB" sz="500" dirty="0" smtClean="0">
                  <a:latin typeface="Trebuchet MS"/>
                  <a:cs typeface="Trebuchet MS"/>
                </a:rPr>
                <a:t>MUL - MULTIMODAL TRANSPORT </a:t>
              </a:r>
            </a:p>
            <a:p>
              <a:r>
                <a:rPr lang="en-GB" sz="500" dirty="0" smtClean="0">
                  <a:latin typeface="Trebuchet MS"/>
                  <a:cs typeface="Trebuchet MS"/>
                </a:rPr>
                <a:t>CON – TRANSPORT IN CONTAINER </a:t>
              </a:r>
            </a:p>
            <a:p>
              <a:r>
                <a:rPr lang="en-GB" sz="500" dirty="0" smtClean="0">
                  <a:latin typeface="Trebuchet MS"/>
                  <a:cs typeface="Trebuchet MS"/>
                </a:rPr>
                <a:t>DGT – DANGEROUS GOODS TRANSPORT </a:t>
              </a:r>
            </a:p>
            <a:p>
              <a:r>
                <a:rPr lang="en-GB" sz="500" dirty="0" smtClean="0">
                  <a:latin typeface="Trebuchet MS"/>
                  <a:cs typeface="Trebuchet MS"/>
                </a:rPr>
                <a:t>BUL – BULK TRANSPORT</a:t>
              </a:r>
            </a:p>
            <a:p>
              <a:r>
                <a:rPr lang="en-GB" sz="500" dirty="0" smtClean="0">
                  <a:latin typeface="Trebuchet MS"/>
                  <a:cs typeface="Trebuchet MS"/>
                </a:rPr>
                <a:t>AAT – TRANSPORT OF LIVE ANIMALS </a:t>
              </a:r>
              <a:endParaRPr lang="en-GB" sz="500" dirty="0">
                <a:latin typeface="Trebuchet MS"/>
                <a:cs typeface="Trebuchet MS"/>
              </a:endParaRPr>
            </a:p>
          </p:txBody>
        </p:sp>
        <p:sp>
          <p:nvSpPr>
            <p:cNvPr id="61" name="object 20"/>
            <p:cNvSpPr txBox="1"/>
            <p:nvPr userDrawn="1"/>
          </p:nvSpPr>
          <p:spPr>
            <a:xfrm>
              <a:off x="5338780" y="9355282"/>
              <a:ext cx="1084315" cy="81266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GB" sz="500" b="1" dirty="0" smtClean="0">
                  <a:latin typeface="Trebuchet MS"/>
                  <a:cs typeface="Trebuchet MS"/>
                </a:rPr>
                <a:t>BB- Eligible types: </a:t>
              </a:r>
              <a:endParaRPr lang="en-GB" sz="500" dirty="0" smtClean="0">
                <a:latin typeface="Trebuchet MS"/>
                <a:cs typeface="Trebuchet MS"/>
              </a:endParaRPr>
            </a:p>
            <a:p>
              <a:r>
                <a:rPr lang="en-GB" sz="500" dirty="0">
                  <a:latin typeface="Trebuchet MS"/>
                  <a:cs typeface="Trebuchet MS"/>
                </a:rPr>
                <a:t>AU - AUTOMOTIVE </a:t>
              </a:r>
            </a:p>
            <a:p>
              <a:r>
                <a:rPr lang="en-GB" sz="500" dirty="0">
                  <a:latin typeface="Trebuchet MS"/>
                  <a:cs typeface="Trebuchet MS"/>
                </a:rPr>
                <a:t>CG - GENERAL CARGO </a:t>
              </a:r>
              <a:r>
                <a:rPr lang="en-GB" sz="500" dirty="0" smtClean="0">
                  <a:latin typeface="Trebuchet MS"/>
                  <a:cs typeface="Trebuchet MS"/>
                </a:rPr>
                <a:t>&amp; OTHERS </a:t>
              </a:r>
              <a:endParaRPr lang="en-GB" sz="500" dirty="0">
                <a:latin typeface="Trebuchet MS"/>
                <a:cs typeface="Trebuchet MS"/>
              </a:endParaRPr>
            </a:p>
            <a:p>
              <a:r>
                <a:rPr lang="en-GB" sz="500" dirty="0">
                  <a:latin typeface="Trebuchet MS"/>
                  <a:cs typeface="Trebuchet MS"/>
                </a:rPr>
                <a:t>CO - CONSTRUCTION </a:t>
              </a:r>
            </a:p>
            <a:p>
              <a:r>
                <a:rPr lang="en-GB" sz="500" dirty="0">
                  <a:latin typeface="Trebuchet MS"/>
                  <a:cs typeface="Trebuchet MS"/>
                </a:rPr>
                <a:t>GL - GLASS </a:t>
              </a:r>
            </a:p>
            <a:p>
              <a:r>
                <a:rPr lang="en-GB" sz="500" dirty="0">
                  <a:latin typeface="Trebuchet MS"/>
                  <a:cs typeface="Trebuchet MS"/>
                </a:rPr>
                <a:t>DG - DANGEROUS GOODS </a:t>
              </a:r>
            </a:p>
            <a:p>
              <a:r>
                <a:rPr lang="en-GB" sz="500" dirty="0">
                  <a:latin typeface="Trebuchet MS"/>
                  <a:cs typeface="Trebuchet MS"/>
                </a:rPr>
                <a:t>FR - REFRIGERATED / </a:t>
              </a:r>
              <a:r>
                <a:rPr lang="en-GB" sz="500" dirty="0" smtClean="0">
                  <a:latin typeface="Trebuchet MS"/>
                  <a:cs typeface="Trebuchet MS"/>
                </a:rPr>
                <a:t>FROZEN</a:t>
              </a:r>
              <a:endParaRPr lang="en-GB" sz="500" dirty="0">
                <a:latin typeface="Trebuchet MS"/>
                <a:cs typeface="Trebuchet MS"/>
              </a:endParaRPr>
            </a:p>
            <a:p>
              <a:r>
                <a:rPr lang="en-GB" sz="500" dirty="0">
                  <a:latin typeface="Trebuchet MS"/>
                  <a:cs typeface="Trebuchet MS"/>
                </a:rPr>
                <a:t>LI - LIQUIDS </a:t>
              </a:r>
            </a:p>
            <a:p>
              <a:r>
                <a:rPr lang="en-GB" sz="500" dirty="0">
                  <a:latin typeface="Trebuchet MS"/>
                  <a:cs typeface="Trebuchet MS"/>
                </a:rPr>
                <a:t>MA - MACHINERY </a:t>
              </a:r>
              <a:endParaRPr lang="en-GB" sz="500" dirty="0" smtClean="0">
                <a:latin typeface="Trebuchet MS"/>
                <a:cs typeface="Trebuchet MS"/>
              </a:endParaRPr>
            </a:p>
            <a:p>
              <a:r>
                <a:rPr lang="en-GB" sz="500" dirty="0" smtClean="0">
                  <a:latin typeface="Trebuchet MS"/>
                  <a:cs typeface="Trebuchet MS"/>
                </a:rPr>
                <a:t>ME - METAL</a:t>
              </a:r>
              <a:endParaRPr lang="en-GB" sz="500" dirty="0">
                <a:latin typeface="Trebuchet MS"/>
                <a:cs typeface="Trebuchet MS"/>
              </a:endParaRPr>
            </a:p>
          </p:txBody>
        </p:sp>
        <p:sp>
          <p:nvSpPr>
            <p:cNvPr id="62" name="object 20"/>
            <p:cNvSpPr txBox="1"/>
            <p:nvPr userDrawn="1"/>
          </p:nvSpPr>
          <p:spPr>
            <a:xfrm>
              <a:off x="6404921" y="9355282"/>
              <a:ext cx="1143000" cy="89393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n-GB" sz="500" b="1" dirty="0" smtClean="0">
                  <a:latin typeface="Trebuchet MS"/>
                  <a:cs typeface="Trebuchet MS"/>
                </a:rPr>
                <a:t>BB - Eligible types: </a:t>
              </a:r>
              <a:endParaRPr lang="en-GB" sz="500" dirty="0" smtClean="0">
                <a:latin typeface="Trebuchet MS"/>
                <a:cs typeface="Trebuchet MS"/>
              </a:endParaRPr>
            </a:p>
            <a:p>
              <a:r>
                <a:rPr lang="en-GB" sz="500" dirty="0">
                  <a:latin typeface="Trebuchet MS"/>
                  <a:cs typeface="Trebuchet MS"/>
                </a:rPr>
                <a:t>MD – MEDICAL &amp; CHEMICAL </a:t>
              </a:r>
              <a:endParaRPr lang="en-GB" sz="500" dirty="0" smtClean="0">
                <a:latin typeface="Trebuchet MS"/>
                <a:cs typeface="Trebuchet MS"/>
              </a:endParaRPr>
            </a:p>
            <a:p>
              <a:r>
                <a:rPr lang="en-GB" sz="500" dirty="0" smtClean="0">
                  <a:latin typeface="Trebuchet MS"/>
                  <a:cs typeface="Trebuchet MS"/>
                </a:rPr>
                <a:t>MI </a:t>
              </a:r>
              <a:r>
                <a:rPr lang="en-GB" sz="500" dirty="0">
                  <a:latin typeface="Trebuchet MS"/>
                  <a:cs typeface="Trebuchet MS"/>
                </a:rPr>
                <a:t>- MINING </a:t>
              </a:r>
            </a:p>
            <a:p>
              <a:r>
                <a:rPr lang="en-GB" sz="500" dirty="0" smtClean="0">
                  <a:latin typeface="Trebuchet MS"/>
                  <a:cs typeface="Trebuchet MS"/>
                </a:rPr>
                <a:t>ML </a:t>
              </a:r>
              <a:r>
                <a:rPr lang="en-GB" sz="500" dirty="0">
                  <a:latin typeface="Trebuchet MS"/>
                  <a:cs typeface="Trebuchet MS"/>
                </a:rPr>
                <a:t>– MILITARY ASSETS </a:t>
              </a:r>
            </a:p>
            <a:p>
              <a:r>
                <a:rPr lang="en-GB" sz="500" dirty="0">
                  <a:latin typeface="Trebuchet MS"/>
                  <a:cs typeface="Trebuchet MS"/>
                </a:rPr>
                <a:t>PA - PALLETS, PAPER </a:t>
              </a:r>
              <a:r>
                <a:rPr lang="en-GB" sz="500" dirty="0" smtClean="0">
                  <a:latin typeface="Trebuchet MS"/>
                  <a:cs typeface="Trebuchet MS"/>
                </a:rPr>
                <a:t>&amp; </a:t>
              </a:r>
              <a:r>
                <a:rPr lang="en-GB" sz="500" dirty="0">
                  <a:latin typeface="Trebuchet MS"/>
                  <a:cs typeface="Trebuchet MS"/>
                </a:rPr>
                <a:t>CARTON </a:t>
              </a:r>
            </a:p>
            <a:p>
              <a:r>
                <a:rPr lang="en-GB" sz="500" dirty="0">
                  <a:latin typeface="Trebuchet MS"/>
                  <a:cs typeface="Trebuchet MS"/>
                </a:rPr>
                <a:t>PR - PREFABRICATED </a:t>
              </a:r>
            </a:p>
            <a:p>
              <a:r>
                <a:rPr lang="en-GB" sz="500" dirty="0">
                  <a:latin typeface="Trebuchet MS"/>
                  <a:cs typeface="Trebuchet MS"/>
                </a:rPr>
                <a:t>SB - SOLID BULK </a:t>
              </a:r>
            </a:p>
            <a:p>
              <a:r>
                <a:rPr lang="en-GB" sz="500" dirty="0">
                  <a:latin typeface="Trebuchet MS"/>
                  <a:cs typeface="Trebuchet MS"/>
                </a:rPr>
                <a:t>VE - VEHICLES </a:t>
              </a:r>
            </a:p>
            <a:p>
              <a:r>
                <a:rPr lang="en-GB" sz="500" dirty="0">
                  <a:latin typeface="Trebuchet MS"/>
                  <a:cs typeface="Trebuchet MS"/>
                </a:rPr>
                <a:t>WI - WINDMILLS PARTS </a:t>
              </a:r>
            </a:p>
            <a:p>
              <a:r>
                <a:rPr lang="en-GB" sz="500" dirty="0">
                  <a:latin typeface="Trebuchet MS"/>
                  <a:cs typeface="Trebuchet MS"/>
                </a:rPr>
                <a:t>WO - WOOD </a:t>
              </a:r>
            </a:p>
            <a:p>
              <a:r>
                <a:rPr lang="en-GB" sz="500" dirty="0" smtClean="0">
                  <a:latin typeface="Trebuchet MS"/>
                  <a:cs typeface="Trebuchet MS"/>
                </a:rPr>
                <a:t> </a:t>
              </a:r>
              <a:endParaRPr lang="en-GB" sz="500" dirty="0">
                <a:latin typeface="Trebuchet MS"/>
                <a:cs typeface="Trebuchet MS"/>
              </a:endParaRPr>
            </a:p>
          </p:txBody>
        </p:sp>
      </p:grp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636114" y="2807403"/>
            <a:ext cx="2946400" cy="2857360"/>
          </a:xfrm>
          <a:prstGeom prst="rect">
            <a:avLst/>
          </a:prstGeom>
        </p:spPr>
      </p:pic>
      <p:sp>
        <p:nvSpPr>
          <p:cNvPr id="64" name="object 37"/>
          <p:cNvSpPr txBox="1"/>
          <p:nvPr userDrawn="1"/>
        </p:nvSpPr>
        <p:spPr>
          <a:xfrm>
            <a:off x="60130" y="1968633"/>
            <a:ext cx="449375" cy="743982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629"/>
              </a:lnSpc>
            </a:pPr>
            <a:r>
              <a:rPr sz="2400" b="1" spc="-5" dirty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European </a:t>
            </a:r>
            <a:r>
              <a:rPr sz="2400" b="1" spc="-15" dirty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Cargo</a:t>
            </a:r>
            <a:r>
              <a:rPr sz="2400" b="1" spc="-5" dirty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2400" b="1" spc="5" dirty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Safety</a:t>
            </a:r>
            <a:r>
              <a:rPr sz="2400" b="1" spc="-5" dirty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2400" b="1" spc="-15" dirty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Card</a:t>
            </a:r>
            <a:r>
              <a:rPr sz="2400" b="1" spc="20" dirty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s-ES_tradnl" sz="2400" b="1" spc="2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 </a:t>
            </a:r>
            <a:r>
              <a:rPr lang="es-ES_tradnl" sz="1800" b="1" spc="1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Standard</a:t>
            </a:r>
            <a:r>
              <a:rPr sz="1800" b="1" spc="1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:</a:t>
            </a:r>
            <a:r>
              <a:rPr sz="1800" b="1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1800" b="1" spc="20" dirty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EUMOS</a:t>
            </a:r>
            <a:r>
              <a:rPr sz="1800" b="1" dirty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sz="1800" b="1" spc="15" dirty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40674</a:t>
            </a:r>
            <a:endParaRPr sz="1800" dirty="0">
              <a:solidFill>
                <a:schemeClr val="bg1">
                  <a:lumMod val="65000"/>
                </a:schemeClr>
              </a:solidFill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675504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304208"/>
            <a:ext cx="6172200" cy="27522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noProof="0" dirty="0" smtClean="0"/>
              <a:t>Template</a:t>
            </a:r>
            <a:br>
              <a:rPr lang="en-GB" noProof="0" dirty="0" smtClean="0"/>
            </a:br>
            <a:r>
              <a:rPr lang="en-GB" noProof="0" dirty="0" smtClean="0"/>
              <a:t>European Cargo Safety Cards</a:t>
            </a:r>
            <a:br>
              <a:rPr lang="en-GB" noProof="0" dirty="0" smtClean="0"/>
            </a:br>
            <a:r>
              <a:rPr lang="en-GB" noProof="0" dirty="0" smtClean="0"/>
              <a:t>English Version</a:t>
            </a:r>
            <a:br>
              <a:rPr lang="en-GB" noProof="0" dirty="0" smtClean="0"/>
            </a:br>
            <a:r>
              <a:rPr lang="en-GB" noProof="0" dirty="0" smtClean="0"/>
              <a:t/>
            </a:r>
            <a:br>
              <a:rPr lang="en-GB" noProof="0" dirty="0" smtClean="0"/>
            </a:br>
            <a:r>
              <a:rPr lang="en-GB" noProof="0" dirty="0" smtClean="0"/>
              <a:t>Norm: EUMOS40674</a:t>
            </a:r>
            <a:br>
              <a:rPr lang="en-GB" noProof="0" dirty="0" smtClean="0"/>
            </a:br>
            <a:endParaRPr lang="en-GB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E50A3-97EA-1748-8AAB-69920A05397F}" type="datetimeFigureOut">
              <a:rPr lang="es-ES" smtClean="0"/>
              <a:t>11/5/22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noProof="0" smtClean="0"/>
              <a:t>EUMOS</a:t>
            </a:r>
            <a:endParaRPr lang="en-GB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noProof="0" smtClean="0"/>
              <a:t>Non Profit Association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84570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2800" kern="1200" baseline="0">
          <a:solidFill>
            <a:schemeClr val="accent1">
              <a:lumMod val="75000"/>
            </a:schemeClr>
          </a:solidFill>
          <a:latin typeface="Trebuchet MS"/>
          <a:ea typeface="+mj-ea"/>
          <a:cs typeface="Trebuchet M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25708" y="421268"/>
            <a:ext cx="13257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XXX  XX  XXX  XXX  XX </a:t>
            </a:r>
            <a:endParaRPr lang="en-GB" sz="7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395036" y="244182"/>
            <a:ext cx="132575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392561" y="439947"/>
            <a:ext cx="132575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392561" y="619602"/>
            <a:ext cx="13257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Date</a:t>
            </a:r>
            <a:endParaRPr lang="en-GB" sz="7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383891" y="784392"/>
            <a:ext cx="13257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7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387611" y="1135032"/>
            <a:ext cx="171356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Value           Value            Value           Value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169316" y="967451"/>
            <a:ext cx="1647903" cy="302647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4918938" y="236602"/>
            <a:ext cx="17098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Persons</a:t>
            </a:r>
            <a:r>
              <a:rPr lang="mr-IN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…</a:t>
            </a:r>
            <a:r>
              <a:rPr lang="es-ES_tradnl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.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4082586" y="1615461"/>
            <a:ext cx="2527608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PPE Icons Here</a:t>
            </a: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4082586" y="5615032"/>
            <a:ext cx="2527608" cy="1133644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Required Materials and Specifications here </a:t>
            </a: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687660" y="7155140"/>
            <a:ext cx="5922534" cy="1502975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Calculations here</a:t>
            </a: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xmlns="" id="{DE362672-2476-4D4D-91BD-EB657552813A}"/>
              </a:ext>
            </a:extLst>
          </p:cNvPr>
          <p:cNvSpPr/>
          <p:nvPr/>
        </p:nvSpPr>
        <p:spPr>
          <a:xfrm>
            <a:off x="916913" y="2188919"/>
            <a:ext cx="101600" cy="1016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xmlns="" id="{1591C54D-9BBA-F24C-A36C-86307E4E2BD9}"/>
              </a:ext>
            </a:extLst>
          </p:cNvPr>
          <p:cNvSpPr/>
          <p:nvPr/>
        </p:nvSpPr>
        <p:spPr>
          <a:xfrm>
            <a:off x="1530952" y="2188918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xmlns="" id="{41724759-3189-3E46-8D11-164419E2E88E}"/>
              </a:ext>
            </a:extLst>
          </p:cNvPr>
          <p:cNvSpPr/>
          <p:nvPr/>
        </p:nvSpPr>
        <p:spPr>
          <a:xfrm>
            <a:off x="2189477" y="2188918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xmlns="" id="{AAF8E8C3-33AB-BF4B-871E-F944F6EEB3F4}"/>
              </a:ext>
            </a:extLst>
          </p:cNvPr>
          <p:cNvSpPr/>
          <p:nvPr/>
        </p:nvSpPr>
        <p:spPr>
          <a:xfrm>
            <a:off x="2854898" y="2183707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24" name="Elipse 23">
            <a:extLst>
              <a:ext uri="{FF2B5EF4-FFF2-40B4-BE49-F238E27FC236}">
                <a16:creationId xmlns:a16="http://schemas.microsoft.com/office/drawing/2014/main" xmlns="" id="{AAF8E8C3-33AB-BF4B-871E-F944F6EEB3F4}"/>
              </a:ext>
            </a:extLst>
          </p:cNvPr>
          <p:cNvSpPr/>
          <p:nvPr/>
        </p:nvSpPr>
        <p:spPr>
          <a:xfrm>
            <a:off x="3451060" y="2184205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25" name="Elipse 24">
            <a:extLst>
              <a:ext uri="{FF2B5EF4-FFF2-40B4-BE49-F238E27FC236}">
                <a16:creationId xmlns:a16="http://schemas.microsoft.com/office/drawing/2014/main" xmlns="" id="{DE362672-2476-4D4D-91BD-EB657552813A}"/>
              </a:ext>
            </a:extLst>
          </p:cNvPr>
          <p:cNvSpPr/>
          <p:nvPr/>
        </p:nvSpPr>
        <p:spPr>
          <a:xfrm>
            <a:off x="4999181" y="505613"/>
            <a:ext cx="101600" cy="1016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xmlns="" id="{1591C54D-9BBA-F24C-A36C-86307E4E2BD9}"/>
              </a:ext>
            </a:extLst>
          </p:cNvPr>
          <p:cNvSpPr/>
          <p:nvPr/>
        </p:nvSpPr>
        <p:spPr>
          <a:xfrm>
            <a:off x="4999181" y="657400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xmlns="" id="{DE362672-2476-4D4D-91BD-EB657552813A}"/>
              </a:ext>
            </a:extLst>
          </p:cNvPr>
          <p:cNvSpPr/>
          <p:nvPr/>
        </p:nvSpPr>
        <p:spPr>
          <a:xfrm>
            <a:off x="823950" y="9040009"/>
            <a:ext cx="101600" cy="1016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xmlns="" id="{1591C54D-9BBA-F24C-A36C-86307E4E2BD9}"/>
              </a:ext>
            </a:extLst>
          </p:cNvPr>
          <p:cNvSpPr/>
          <p:nvPr/>
        </p:nvSpPr>
        <p:spPr>
          <a:xfrm>
            <a:off x="823950" y="9210381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xmlns="" id="{1591C54D-9BBA-F24C-A36C-86307E4E2BD9}"/>
              </a:ext>
            </a:extLst>
          </p:cNvPr>
          <p:cNvSpPr/>
          <p:nvPr/>
        </p:nvSpPr>
        <p:spPr>
          <a:xfrm>
            <a:off x="2182042" y="9210381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xmlns="" id="{1591C54D-9BBA-F24C-A36C-86307E4E2BD9}"/>
              </a:ext>
            </a:extLst>
          </p:cNvPr>
          <p:cNvSpPr/>
          <p:nvPr/>
        </p:nvSpPr>
        <p:spPr>
          <a:xfrm>
            <a:off x="2185762" y="9034446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xmlns="" id="{1591C54D-9BBA-F24C-A36C-86307E4E2BD9}"/>
              </a:ext>
            </a:extLst>
          </p:cNvPr>
          <p:cNvSpPr/>
          <p:nvPr/>
        </p:nvSpPr>
        <p:spPr>
          <a:xfrm>
            <a:off x="4837163" y="9040641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xmlns="" id="{DE362672-2476-4D4D-91BD-EB657552813A}"/>
              </a:ext>
            </a:extLst>
          </p:cNvPr>
          <p:cNvSpPr/>
          <p:nvPr/>
        </p:nvSpPr>
        <p:spPr>
          <a:xfrm>
            <a:off x="3501860" y="9040009"/>
            <a:ext cx="101600" cy="1016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xmlns="" id="{1591C54D-9BBA-F24C-A36C-86307E4E2BD9}"/>
              </a:ext>
            </a:extLst>
          </p:cNvPr>
          <p:cNvSpPr/>
          <p:nvPr/>
        </p:nvSpPr>
        <p:spPr>
          <a:xfrm>
            <a:off x="3501860" y="9210381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742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704684" y="1051705"/>
            <a:ext cx="2831170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GDPR Here</a:t>
            </a: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85189" y="1056862"/>
            <a:ext cx="2831170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85189" y="2225262"/>
            <a:ext cx="2831170" cy="1133644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66604" y="3684832"/>
            <a:ext cx="2831170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66604" y="4617010"/>
            <a:ext cx="2831170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60409" y="5562386"/>
            <a:ext cx="2831170" cy="394980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n-GB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141149" y="6297128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745784" y="6430943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364172" y="6589252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1023441" y="6738208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DD             MM          YYYY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4205254" y="6297128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4809889" y="6430943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4428277" y="6589252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4087546" y="6738208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DD             MM          YYYY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1169647" y="7465528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1774282" y="7599343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1392670" y="7757652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1051939" y="7906608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DD             MM          YYYY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4248619" y="7461240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4853254" y="7595055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4471642" y="7753364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4130911" y="7902320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DD             MM          YYYY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1141149" y="8636406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1745784" y="8770221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1364172" y="8928530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1023441" y="9244751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DD             MM          YYYY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1361697" y="9080930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pic>
        <p:nvPicPr>
          <p:cNvPr id="29" name="object 6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12997" y="5335212"/>
            <a:ext cx="190500" cy="190500"/>
          </a:xfrm>
          <a:prstGeom prst="rect">
            <a:avLst/>
          </a:prstGeom>
        </p:spPr>
      </p:pic>
      <p:pic>
        <p:nvPicPr>
          <p:cNvPr id="31" name="object 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94727" y="5310432"/>
            <a:ext cx="190493" cy="190500"/>
          </a:xfrm>
          <a:prstGeom prst="rect">
            <a:avLst/>
          </a:prstGeom>
        </p:spPr>
      </p:pic>
      <p:pic>
        <p:nvPicPr>
          <p:cNvPr id="32" name="Imagen 31" descr="no-aplicabl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844" y="5234544"/>
            <a:ext cx="170688" cy="286512"/>
          </a:xfrm>
          <a:prstGeom prst="rect">
            <a:avLst/>
          </a:prstGeom>
        </p:spPr>
      </p:pic>
      <p:pic>
        <p:nvPicPr>
          <p:cNvPr id="34" name="Imagen 33" descr="ok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4651" y="5252733"/>
            <a:ext cx="207264" cy="262128"/>
          </a:xfrm>
          <a:prstGeom prst="rect">
            <a:avLst/>
          </a:prstGeom>
        </p:spPr>
      </p:pic>
      <p:sp>
        <p:nvSpPr>
          <p:cNvPr id="36" name="CuadroTexto 35"/>
          <p:cNvSpPr txBox="1"/>
          <p:nvPr/>
        </p:nvSpPr>
        <p:spPr>
          <a:xfrm>
            <a:off x="5037873" y="5333459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&lt;- Copy &amp; Paste these icons</a:t>
            </a:r>
            <a:endParaRPr lang="en-GB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35" name="CuadroTexto 34"/>
          <p:cNvSpPr txBox="1"/>
          <p:nvPr/>
        </p:nvSpPr>
        <p:spPr>
          <a:xfrm>
            <a:off x="4171467" y="3144314"/>
            <a:ext cx="813753" cy="102592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5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Description</a:t>
            </a:r>
            <a:endParaRPr lang="en-GB" sz="5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4173459" y="3313424"/>
            <a:ext cx="813753" cy="102592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n-GB" sz="5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Description</a:t>
            </a:r>
            <a:endParaRPr lang="en-GB" sz="5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769490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European Cargo Safety Card EUMOS40674 (EN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European Cargo Safety Card EUMOS40674 (EN).potx</Template>
  <TotalTime>113</TotalTime>
  <Words>74</Words>
  <Application>Microsoft Macintosh PowerPoint</Application>
  <PresentationFormat>A4 (210x297 mm)</PresentationFormat>
  <Paragraphs>93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Template European Cargo Safety Card EUMOS40674 (EN)</vt:lpstr>
      <vt:lpstr>Presentación de PowerPoint</vt:lpstr>
      <vt:lpstr>Presentación de PowerPoint</vt:lpstr>
    </vt:vector>
  </TitlesOfParts>
  <Company>ADH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ADH</dc:creator>
  <cp:lastModifiedBy>ADH</cp:lastModifiedBy>
  <cp:revision>18</cp:revision>
  <dcterms:created xsi:type="dcterms:W3CDTF">2022-05-03T02:41:55Z</dcterms:created>
  <dcterms:modified xsi:type="dcterms:W3CDTF">2022-05-11T20:42:58Z</dcterms:modified>
</cp:coreProperties>
</file>